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10" r:id="rId3"/>
    <p:sldId id="312" r:id="rId4"/>
    <p:sldId id="311" r:id="rId5"/>
    <p:sldId id="320" r:id="rId6"/>
    <p:sldId id="263" r:id="rId7"/>
    <p:sldId id="325" r:id="rId8"/>
    <p:sldId id="326" r:id="rId9"/>
    <p:sldId id="332" r:id="rId10"/>
    <p:sldId id="333" r:id="rId11"/>
    <p:sldId id="327" r:id="rId12"/>
    <p:sldId id="329" r:id="rId13"/>
    <p:sldId id="308" r:id="rId14"/>
    <p:sldId id="293" r:id="rId15"/>
    <p:sldId id="319" r:id="rId16"/>
    <p:sldId id="335" r:id="rId17"/>
    <p:sldId id="338" r:id="rId18"/>
    <p:sldId id="336" r:id="rId19"/>
    <p:sldId id="339" r:id="rId20"/>
    <p:sldId id="337" r:id="rId21"/>
    <p:sldId id="340" r:id="rId22"/>
    <p:sldId id="341" r:id="rId23"/>
    <p:sldId id="342" r:id="rId24"/>
    <p:sldId id="343" r:id="rId25"/>
    <p:sldId id="298" r:id="rId26"/>
    <p:sldId id="303" r:id="rId27"/>
    <p:sldId id="334" r:id="rId28"/>
    <p:sldId id="276" r:id="rId29"/>
    <p:sldId id="277" r:id="rId30"/>
    <p:sldId id="284" r:id="rId31"/>
    <p:sldId id="278" r:id="rId32"/>
    <p:sldId id="344" r:id="rId33"/>
    <p:sldId id="345" r:id="rId34"/>
  </p:sldIdLst>
  <p:sldSz cx="9906000" cy="6858000" type="A4"/>
  <p:notesSz cx="9144000" cy="6858000"/>
  <p:defaultTextStyle>
    <a:defPPr>
      <a:defRPr lang="it-IT"/>
    </a:defPPr>
    <a:lvl1pPr algn="l" defTabSz="1279525" rtl="0" eaLnBrk="0" fontAlgn="base" hangingPunct="0">
      <a:spcBef>
        <a:spcPct val="0"/>
      </a:spcBef>
      <a:spcAft>
        <a:spcPct val="0"/>
      </a:spcAft>
      <a:defRPr sz="2500" kern="1200">
        <a:solidFill>
          <a:schemeClr val="tx1"/>
        </a:solidFill>
        <a:latin typeface="Calibri" panose="020F0502020204030204" pitchFamily="34" charset="0"/>
        <a:ea typeface="ＭＳ Ｐゴシック" panose="020B0600070205080204" pitchFamily="34" charset="-128"/>
        <a:cs typeface="+mn-cs"/>
      </a:defRPr>
    </a:lvl1pPr>
    <a:lvl2pPr marL="639763" indent="-182563" algn="l" defTabSz="1279525" rtl="0" eaLnBrk="0" fontAlgn="base" hangingPunct="0">
      <a:spcBef>
        <a:spcPct val="0"/>
      </a:spcBef>
      <a:spcAft>
        <a:spcPct val="0"/>
      </a:spcAft>
      <a:defRPr sz="2500" kern="1200">
        <a:solidFill>
          <a:schemeClr val="tx1"/>
        </a:solidFill>
        <a:latin typeface="Calibri" panose="020F0502020204030204" pitchFamily="34" charset="0"/>
        <a:ea typeface="ＭＳ Ｐゴシック" panose="020B0600070205080204" pitchFamily="34" charset="-128"/>
        <a:cs typeface="+mn-cs"/>
      </a:defRPr>
    </a:lvl2pPr>
    <a:lvl3pPr marL="1279525" indent="-365125" algn="l" defTabSz="1279525" rtl="0" eaLnBrk="0" fontAlgn="base" hangingPunct="0">
      <a:spcBef>
        <a:spcPct val="0"/>
      </a:spcBef>
      <a:spcAft>
        <a:spcPct val="0"/>
      </a:spcAft>
      <a:defRPr sz="2500" kern="1200">
        <a:solidFill>
          <a:schemeClr val="tx1"/>
        </a:solidFill>
        <a:latin typeface="Calibri" panose="020F0502020204030204" pitchFamily="34" charset="0"/>
        <a:ea typeface="ＭＳ Ｐゴシック" panose="020B0600070205080204" pitchFamily="34" charset="-128"/>
        <a:cs typeface="+mn-cs"/>
      </a:defRPr>
    </a:lvl3pPr>
    <a:lvl4pPr marL="1919288" indent="-547688" algn="l" defTabSz="1279525" rtl="0" eaLnBrk="0" fontAlgn="base" hangingPunct="0">
      <a:spcBef>
        <a:spcPct val="0"/>
      </a:spcBef>
      <a:spcAft>
        <a:spcPct val="0"/>
      </a:spcAft>
      <a:defRPr sz="2500" kern="1200">
        <a:solidFill>
          <a:schemeClr val="tx1"/>
        </a:solidFill>
        <a:latin typeface="Calibri" panose="020F0502020204030204" pitchFamily="34" charset="0"/>
        <a:ea typeface="ＭＳ Ｐゴシック" panose="020B0600070205080204" pitchFamily="34" charset="-128"/>
        <a:cs typeface="+mn-cs"/>
      </a:defRPr>
    </a:lvl4pPr>
    <a:lvl5pPr marL="2559050" indent="-730250" algn="l" defTabSz="1279525" rtl="0" eaLnBrk="0" fontAlgn="base" hangingPunct="0">
      <a:spcBef>
        <a:spcPct val="0"/>
      </a:spcBef>
      <a:spcAft>
        <a:spcPct val="0"/>
      </a:spcAft>
      <a:defRPr sz="2500"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sz="2500"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sz="2500"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sz="2500"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sz="2500"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39"/>
    <p:restoredTop sz="94796"/>
  </p:normalViewPr>
  <p:slideViewPr>
    <p:cSldViewPr>
      <p:cViewPr varScale="1">
        <p:scale>
          <a:sx n="156" d="100"/>
          <a:sy n="156" d="100"/>
        </p:scale>
        <p:origin x="200" y="256"/>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73DCBD92-3719-2149-828E-1532818D0A2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eaLnBrk="1" hangingPunct="1">
              <a:defRPr sz="1200">
                <a:latin typeface="Calibri" charset="0"/>
                <a:ea typeface="ＭＳ Ｐゴシック" charset="0"/>
                <a:cs typeface="ＭＳ Ｐゴシック" charset="0"/>
              </a:defRPr>
            </a:lvl1pPr>
          </a:lstStyle>
          <a:p>
            <a:pPr>
              <a:defRPr/>
            </a:pPr>
            <a:endParaRPr lang="it-IT"/>
          </a:p>
        </p:txBody>
      </p:sp>
      <p:sp>
        <p:nvSpPr>
          <p:cNvPr id="3" name="Segnaposto data 2">
            <a:extLst>
              <a:ext uri="{FF2B5EF4-FFF2-40B4-BE49-F238E27FC236}">
                <a16:creationId xmlns:a16="http://schemas.microsoft.com/office/drawing/2014/main" id="{061E4870-E9C4-DC4F-B1AE-8395B9AB19B8}"/>
              </a:ext>
            </a:extLst>
          </p:cNvPr>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F84CE6E1-8C7A-DB45-8734-D5BA8C0E4BF1}" type="datetimeFigureOut">
              <a:rPr lang="it-IT" altLang="it-IT"/>
              <a:pPr>
                <a:defRPr/>
              </a:pPr>
              <a:t>05/03/18</a:t>
            </a:fld>
            <a:endParaRPr lang="it-IT" altLang="it-IT"/>
          </a:p>
        </p:txBody>
      </p:sp>
      <p:sp>
        <p:nvSpPr>
          <p:cNvPr id="4" name="Segnaposto immagine diapositiva 3">
            <a:extLst>
              <a:ext uri="{FF2B5EF4-FFF2-40B4-BE49-F238E27FC236}">
                <a16:creationId xmlns:a16="http://schemas.microsoft.com/office/drawing/2014/main" id="{4AEEED05-E009-204D-B539-A18CD88C2351}"/>
              </a:ext>
            </a:extLst>
          </p:cNvPr>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a:extLst>
              <a:ext uri="{FF2B5EF4-FFF2-40B4-BE49-F238E27FC236}">
                <a16:creationId xmlns:a16="http://schemas.microsoft.com/office/drawing/2014/main" id="{4E91206A-32C2-9C45-BBA7-CA35B56CC39F}"/>
              </a:ext>
            </a:extLst>
          </p:cNvPr>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a:extLst>
              <a:ext uri="{FF2B5EF4-FFF2-40B4-BE49-F238E27FC236}">
                <a16:creationId xmlns:a16="http://schemas.microsoft.com/office/drawing/2014/main" id="{D64E5854-0C96-CF4B-88F7-C5BB7D0447BD}"/>
              </a:ext>
            </a:extLst>
          </p:cNvPr>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eaLnBrk="1" hangingPunct="1">
              <a:defRPr sz="1200">
                <a:latin typeface="Calibri" charset="0"/>
                <a:ea typeface="ＭＳ Ｐゴシック" charset="0"/>
                <a:cs typeface="ＭＳ Ｐゴシック" charset="0"/>
              </a:defRPr>
            </a:lvl1pPr>
          </a:lstStyle>
          <a:p>
            <a:pPr>
              <a:defRPr/>
            </a:pPr>
            <a:endParaRPr lang="it-IT"/>
          </a:p>
        </p:txBody>
      </p:sp>
      <p:sp>
        <p:nvSpPr>
          <p:cNvPr id="7" name="Segnaposto numero diapositiva 6">
            <a:extLst>
              <a:ext uri="{FF2B5EF4-FFF2-40B4-BE49-F238E27FC236}">
                <a16:creationId xmlns:a16="http://schemas.microsoft.com/office/drawing/2014/main" id="{97346925-4CBA-8A4D-88D7-BDC2526F519D}"/>
              </a:ext>
            </a:extLst>
          </p:cNvPr>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EF79BFF-73A1-6A4B-9A63-B178CA0B8A1F}"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egnaposto immagine diapositiva 1">
            <a:extLst>
              <a:ext uri="{FF2B5EF4-FFF2-40B4-BE49-F238E27FC236}">
                <a16:creationId xmlns:a16="http://schemas.microsoft.com/office/drawing/2014/main" id="{28BF6663-3559-1B4E-975F-3766F3D0C2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Segnaposto note 2">
            <a:extLst>
              <a:ext uri="{FF2B5EF4-FFF2-40B4-BE49-F238E27FC236}">
                <a16:creationId xmlns:a16="http://schemas.microsoft.com/office/drawing/2014/main" id="{99CD3BCC-2F0C-9E42-A874-D52BEB70A4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8435" name="Segnaposto numero diapositiva 3">
            <a:extLst>
              <a:ext uri="{FF2B5EF4-FFF2-40B4-BE49-F238E27FC236}">
                <a16:creationId xmlns:a16="http://schemas.microsoft.com/office/drawing/2014/main" id="{C4ED3685-669E-E44F-915D-16CFEC7263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066AAE5-ECF7-3E41-8513-2D13A628E124}" type="slidenum">
              <a:rPr lang="it-IT" altLang="it-IT" smtClean="0"/>
              <a:pPr>
                <a:spcBef>
                  <a:spcPct val="0"/>
                </a:spcBef>
              </a:pPr>
              <a:t>2</a:t>
            </a:fld>
            <a:endParaRPr lang="it-IT" alt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egnaposto immagine diapositiva 1">
            <a:extLst>
              <a:ext uri="{FF2B5EF4-FFF2-40B4-BE49-F238E27FC236}">
                <a16:creationId xmlns:a16="http://schemas.microsoft.com/office/drawing/2014/main" id="{2C9E1EF7-3D93-3643-A4DB-C8E238EC6D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Segnaposto note 2">
            <a:extLst>
              <a:ext uri="{FF2B5EF4-FFF2-40B4-BE49-F238E27FC236}">
                <a16:creationId xmlns:a16="http://schemas.microsoft.com/office/drawing/2014/main" id="{E2EA416C-4E1F-E94D-A232-2AD7DB1D24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altLang="it-IT" dirty="0">
                <a:ea typeface="ＭＳ Ｐゴシック" panose="020B0600070205080204" pitchFamily="34" charset="-128"/>
              </a:rPr>
              <a:t>EBCC = </a:t>
            </a:r>
            <a:r>
              <a:rPr lang="it-IT" altLang="it-IT" dirty="0" err="1">
                <a:ea typeface="ＭＳ Ｐゴシック" panose="020B0600070205080204" pitchFamily="34" charset="-128"/>
              </a:rPr>
              <a:t>European</a:t>
            </a:r>
            <a:r>
              <a:rPr lang="it-IT" altLang="it-IT" dirty="0">
                <a:ea typeface="ＭＳ Ｐゴシック" panose="020B0600070205080204" pitchFamily="34" charset="-128"/>
              </a:rPr>
              <a:t> </a:t>
            </a:r>
          </a:p>
        </p:txBody>
      </p:sp>
      <p:sp>
        <p:nvSpPr>
          <p:cNvPr id="20483" name="Segnaposto numero diapositiva 3">
            <a:extLst>
              <a:ext uri="{FF2B5EF4-FFF2-40B4-BE49-F238E27FC236}">
                <a16:creationId xmlns:a16="http://schemas.microsoft.com/office/drawing/2014/main" id="{B085F7FC-A9D9-064E-BE13-E5E9940F5F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51A0F50-3BB2-F043-8DC9-FBB85844D316}" type="slidenum">
              <a:rPr lang="it-IT" altLang="it-IT" smtClean="0"/>
              <a:pPr>
                <a:spcBef>
                  <a:spcPct val="0"/>
                </a:spcBef>
              </a:pPr>
              <a:t>3</a:t>
            </a:fld>
            <a:endParaRPr lang="it-IT"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egnaposto immagine diapositiva 1">
            <a:extLst>
              <a:ext uri="{FF2B5EF4-FFF2-40B4-BE49-F238E27FC236}">
                <a16:creationId xmlns:a16="http://schemas.microsoft.com/office/drawing/2014/main" id="{E246AA30-F669-5744-8576-84B10DFABC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Segnaposto note 2">
            <a:extLst>
              <a:ext uri="{FF2B5EF4-FFF2-40B4-BE49-F238E27FC236}">
                <a16:creationId xmlns:a16="http://schemas.microsoft.com/office/drawing/2014/main" id="{A3CF5158-B33B-D541-B27A-F984C2BC02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22531" name="Segnaposto numero diapositiva 3">
            <a:extLst>
              <a:ext uri="{FF2B5EF4-FFF2-40B4-BE49-F238E27FC236}">
                <a16:creationId xmlns:a16="http://schemas.microsoft.com/office/drawing/2014/main" id="{E7D2C6A2-5EB1-784D-B049-5B4153A3F3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6A6D2FD-9DB0-0E49-86D1-704989073CD5}" type="slidenum">
              <a:rPr lang="it-IT" altLang="it-IT" smtClean="0"/>
              <a:pPr>
                <a:spcBef>
                  <a:spcPct val="0"/>
                </a:spcBef>
              </a:pPr>
              <a:t>4</a:t>
            </a:fld>
            <a:endParaRPr lang="it-IT" alt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egnaposto immagine diapositiva 1">
            <a:extLst>
              <a:ext uri="{FF2B5EF4-FFF2-40B4-BE49-F238E27FC236}">
                <a16:creationId xmlns:a16="http://schemas.microsoft.com/office/drawing/2014/main" id="{5B6C723C-B33D-9944-BB0D-DA30B42862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Segnaposto note 2">
            <a:extLst>
              <a:ext uri="{FF2B5EF4-FFF2-40B4-BE49-F238E27FC236}">
                <a16:creationId xmlns:a16="http://schemas.microsoft.com/office/drawing/2014/main" id="{207097EE-F448-0045-BC39-A53123386B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24579" name="Segnaposto numero diapositiva 3">
            <a:extLst>
              <a:ext uri="{FF2B5EF4-FFF2-40B4-BE49-F238E27FC236}">
                <a16:creationId xmlns:a16="http://schemas.microsoft.com/office/drawing/2014/main" id="{B880A952-7BDF-AC4D-A488-BDE45E8E42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84B2964-B117-394F-8DB4-7B95B821ADF9}" type="slidenum">
              <a:rPr lang="it-IT" altLang="it-IT" smtClean="0"/>
              <a:pPr>
                <a:spcBef>
                  <a:spcPct val="0"/>
                </a:spcBef>
              </a:pPr>
              <a:t>5</a:t>
            </a:fld>
            <a:endParaRPr lang="it-IT" alt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egnaposto immagine diapositiva 1">
            <a:extLst>
              <a:ext uri="{FF2B5EF4-FFF2-40B4-BE49-F238E27FC236}">
                <a16:creationId xmlns:a16="http://schemas.microsoft.com/office/drawing/2014/main" id="{1F53B2F7-C5BE-7340-8FFB-20932E9D0A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Segnaposto note 2">
            <a:extLst>
              <a:ext uri="{FF2B5EF4-FFF2-40B4-BE49-F238E27FC236}">
                <a16:creationId xmlns:a16="http://schemas.microsoft.com/office/drawing/2014/main" id="{C128CCA2-7A5F-FF4E-B3EE-4E8DC0ED89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30723" name="Segnaposto numero diapositiva 3">
            <a:extLst>
              <a:ext uri="{FF2B5EF4-FFF2-40B4-BE49-F238E27FC236}">
                <a16:creationId xmlns:a16="http://schemas.microsoft.com/office/drawing/2014/main" id="{77364148-7DA5-0D48-A186-6E4BE80C1C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00EBEB8-111E-4048-96A3-115CB3BCBA10}" type="slidenum">
              <a:rPr lang="it-IT" altLang="it-IT" smtClean="0"/>
              <a:pPr>
                <a:spcBef>
                  <a:spcPct val="0"/>
                </a:spcBef>
              </a:pPr>
              <a:t>7</a:t>
            </a:fld>
            <a:endParaRPr lang="it-IT" alt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egnaposto immagine diapositiva 1">
            <a:extLst>
              <a:ext uri="{FF2B5EF4-FFF2-40B4-BE49-F238E27FC236}">
                <a16:creationId xmlns:a16="http://schemas.microsoft.com/office/drawing/2014/main" id="{CC0BF9BC-6063-F244-B8CD-540E4F663B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Segnaposto note 2">
            <a:extLst>
              <a:ext uri="{FF2B5EF4-FFF2-40B4-BE49-F238E27FC236}">
                <a16:creationId xmlns:a16="http://schemas.microsoft.com/office/drawing/2014/main" id="{378459AB-F053-D84C-9616-628016F79B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36867" name="Segnaposto numero diapositiva 3">
            <a:extLst>
              <a:ext uri="{FF2B5EF4-FFF2-40B4-BE49-F238E27FC236}">
                <a16:creationId xmlns:a16="http://schemas.microsoft.com/office/drawing/2014/main" id="{BC11A175-979C-2F4B-BE4D-B2AF2428D0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B89B50-C5D6-F04E-B173-34FD634A1595}" type="slidenum">
              <a:rPr lang="it-IT" altLang="it-IT" smtClean="0"/>
              <a:pPr>
                <a:spcBef>
                  <a:spcPct val="0"/>
                </a:spcBef>
              </a:pPr>
              <a:t>8</a:t>
            </a:fld>
            <a:endParaRPr lang="it-IT" alt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egnaposto immagine diapositiva 1">
            <a:extLst>
              <a:ext uri="{FF2B5EF4-FFF2-40B4-BE49-F238E27FC236}">
                <a16:creationId xmlns:a16="http://schemas.microsoft.com/office/drawing/2014/main" id="{4CECF996-27AC-4049-AA01-0BF09FD656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Segnaposto note 2">
            <a:extLst>
              <a:ext uri="{FF2B5EF4-FFF2-40B4-BE49-F238E27FC236}">
                <a16:creationId xmlns:a16="http://schemas.microsoft.com/office/drawing/2014/main" id="{92D7C0B4-7C70-D04B-B014-E76140AE06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altLang="it-IT" dirty="0">
                <a:ea typeface="ＭＳ Ｐゴシック" panose="020B0600070205080204" pitchFamily="34" charset="-128"/>
              </a:rPr>
              <a:t>http://</a:t>
            </a:r>
            <a:r>
              <a:rPr lang="it-IT" altLang="it-IT" dirty="0" err="1">
                <a:ea typeface="ＭＳ Ｐゴシック" panose="020B0600070205080204" pitchFamily="34" charset="-128"/>
              </a:rPr>
              <a:t>www.ebcc.info</a:t>
            </a:r>
            <a:r>
              <a:rPr lang="it-IT" altLang="it-IT" dirty="0">
                <a:ea typeface="ＭＳ Ｐゴシック" panose="020B0600070205080204" pitchFamily="34" charset="-128"/>
              </a:rPr>
              <a:t>/</a:t>
            </a:r>
            <a:r>
              <a:rPr lang="it-IT" altLang="it-IT" dirty="0" err="1">
                <a:ea typeface="ＭＳ Ｐゴシック" panose="020B0600070205080204" pitchFamily="34" charset="-128"/>
              </a:rPr>
              <a:t>index.php?ID</a:t>
            </a:r>
            <a:r>
              <a:rPr lang="it-IT" altLang="it-IT" dirty="0">
                <a:ea typeface="ＭＳ Ｐゴシック" panose="020B0600070205080204" pitchFamily="34" charset="-128"/>
              </a:rPr>
              <a:t>=631</a:t>
            </a:r>
          </a:p>
        </p:txBody>
      </p:sp>
      <p:sp>
        <p:nvSpPr>
          <p:cNvPr id="38915" name="Segnaposto numero diapositiva 3">
            <a:extLst>
              <a:ext uri="{FF2B5EF4-FFF2-40B4-BE49-F238E27FC236}">
                <a16:creationId xmlns:a16="http://schemas.microsoft.com/office/drawing/2014/main" id="{ADB627C0-4154-374B-B0B6-1A1043C265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E0E28E0-6668-684D-B6B1-CF4AC7198F80}" type="slidenum">
              <a:rPr lang="it-IT" altLang="it-IT" smtClean="0"/>
              <a:pPr>
                <a:spcBef>
                  <a:spcPct val="0"/>
                </a:spcBef>
              </a:pPr>
              <a:t>9</a:t>
            </a:fld>
            <a:endParaRPr lang="it-IT" alt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egnaposto immagine diapositiva 1">
            <a:extLst>
              <a:ext uri="{FF2B5EF4-FFF2-40B4-BE49-F238E27FC236}">
                <a16:creationId xmlns:a16="http://schemas.microsoft.com/office/drawing/2014/main" id="{C51910AC-B92E-054D-B31A-2EEC7839C5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Segnaposto note 2">
            <a:extLst>
              <a:ext uri="{FF2B5EF4-FFF2-40B4-BE49-F238E27FC236}">
                <a16:creationId xmlns:a16="http://schemas.microsoft.com/office/drawing/2014/main" id="{C952C662-8B5A-5344-BC5C-8E5AEC54C0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40963" name="Segnaposto numero diapositiva 3">
            <a:extLst>
              <a:ext uri="{FF2B5EF4-FFF2-40B4-BE49-F238E27FC236}">
                <a16:creationId xmlns:a16="http://schemas.microsoft.com/office/drawing/2014/main" id="{C66F220D-6A0D-A24F-9611-3CDCE4420F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6E9846D-5736-5146-A3BB-903C6D7ACE6E}" type="slidenum">
              <a:rPr lang="it-IT" altLang="it-IT" smtClean="0"/>
              <a:pPr>
                <a:spcBef>
                  <a:spcPct val="0"/>
                </a:spcBef>
              </a:pPr>
              <a:t>10</a:t>
            </a:fld>
            <a:endParaRPr lang="it-IT" alt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egnaposto immagine diapositiva 1">
            <a:extLst>
              <a:ext uri="{FF2B5EF4-FFF2-40B4-BE49-F238E27FC236}">
                <a16:creationId xmlns:a16="http://schemas.microsoft.com/office/drawing/2014/main" id="{46AC1803-FA49-E043-B1EE-7C230BB978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Segnaposto note 2">
            <a:extLst>
              <a:ext uri="{FF2B5EF4-FFF2-40B4-BE49-F238E27FC236}">
                <a16:creationId xmlns:a16="http://schemas.microsoft.com/office/drawing/2014/main" id="{D7C4CBBB-E838-E74B-A8F3-53A1CC6B0F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43011" name="Segnaposto numero diapositiva 3">
            <a:extLst>
              <a:ext uri="{FF2B5EF4-FFF2-40B4-BE49-F238E27FC236}">
                <a16:creationId xmlns:a16="http://schemas.microsoft.com/office/drawing/2014/main" id="{2439BC6F-2C39-C54A-8910-FEA82B8011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5C41824-7E54-3D4B-8263-DB7656A96E39}" type="slidenum">
              <a:rPr lang="it-IT" altLang="it-IT" smtClean="0"/>
              <a:pPr>
                <a:spcBef>
                  <a:spcPct val="0"/>
                </a:spcBef>
              </a:pPr>
              <a:t>11</a:t>
            </a:fld>
            <a:endParaRPr lang="it-IT" alt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egnaposto immagine diapositiva 1">
            <a:extLst>
              <a:ext uri="{FF2B5EF4-FFF2-40B4-BE49-F238E27FC236}">
                <a16:creationId xmlns:a16="http://schemas.microsoft.com/office/drawing/2014/main" id="{51A8C3F3-54D6-E54F-9FBC-A774D23F6E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Segnaposto note 2">
            <a:extLst>
              <a:ext uri="{FF2B5EF4-FFF2-40B4-BE49-F238E27FC236}">
                <a16:creationId xmlns:a16="http://schemas.microsoft.com/office/drawing/2014/main" id="{09F3AEB9-9F0C-7643-BA6C-87AA74268B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47107" name="Segnaposto numero diapositiva 3">
            <a:extLst>
              <a:ext uri="{FF2B5EF4-FFF2-40B4-BE49-F238E27FC236}">
                <a16:creationId xmlns:a16="http://schemas.microsoft.com/office/drawing/2014/main" id="{6E74597C-52A2-7F4F-B235-290FAFB0F7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F1AC6E7-422D-DA4D-AB91-BA8BB71E572D}" type="slidenum">
              <a:rPr lang="it-IT" altLang="it-IT" smtClean="0"/>
              <a:pPr>
                <a:spcBef>
                  <a:spcPct val="0"/>
                </a:spcBef>
              </a:pPr>
              <a:t>12</a:t>
            </a:fld>
            <a:endParaRPr lang="it-IT" alt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egnaposto immagine diapositiva 1">
            <a:extLst>
              <a:ext uri="{FF2B5EF4-FFF2-40B4-BE49-F238E27FC236}">
                <a16:creationId xmlns:a16="http://schemas.microsoft.com/office/drawing/2014/main" id="{F17664BA-E117-BF4A-844A-72ED1704DD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Segnaposto note 2">
            <a:extLst>
              <a:ext uri="{FF2B5EF4-FFF2-40B4-BE49-F238E27FC236}">
                <a16:creationId xmlns:a16="http://schemas.microsoft.com/office/drawing/2014/main" id="{7BB8A284-C3FC-4641-AB2E-FCA70F0635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53251" name="Segnaposto numero diapositiva 3">
            <a:extLst>
              <a:ext uri="{FF2B5EF4-FFF2-40B4-BE49-F238E27FC236}">
                <a16:creationId xmlns:a16="http://schemas.microsoft.com/office/drawing/2014/main" id="{A9033EAA-0C79-5347-9C68-A8E9CCFEB4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7BF26E5-DD02-084D-8E8B-37D216D87B2A}" type="slidenum">
              <a:rPr lang="it-IT" altLang="it-IT" smtClean="0"/>
              <a:pPr>
                <a:spcBef>
                  <a:spcPct val="0"/>
                </a:spcBef>
              </a:pPr>
              <a:t>13</a:t>
            </a:fld>
            <a:endParaRPr lang="it-IT" alt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a:extLst>
              <a:ext uri="{FF2B5EF4-FFF2-40B4-BE49-F238E27FC236}">
                <a16:creationId xmlns:a16="http://schemas.microsoft.com/office/drawing/2014/main" id="{96FD77A6-CB3A-7A44-9E32-775A7147FE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Segnaposto note 2">
            <a:extLst>
              <a:ext uri="{FF2B5EF4-FFF2-40B4-BE49-F238E27FC236}">
                <a16:creationId xmlns:a16="http://schemas.microsoft.com/office/drawing/2014/main" id="{4DB59566-1FDA-B94B-A258-ED5CBF9CA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6387" name="Segnaposto numero diapositiva 3">
            <a:extLst>
              <a:ext uri="{FF2B5EF4-FFF2-40B4-BE49-F238E27FC236}">
                <a16:creationId xmlns:a16="http://schemas.microsoft.com/office/drawing/2014/main" id="{0D6D2E93-400A-7245-9DC9-890C4467A7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A6F2AC-D059-5C45-96B9-2038293A585C}" type="slidenum">
              <a:rPr lang="it-IT" altLang="it-IT" smtClean="0"/>
              <a:pPr>
                <a:spcBef>
                  <a:spcPct val="0"/>
                </a:spcBef>
              </a:pPr>
              <a:t>15</a:t>
            </a:fld>
            <a:endParaRPr lang="it-IT" alt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a:extLst>
              <a:ext uri="{FF2B5EF4-FFF2-40B4-BE49-F238E27FC236}">
                <a16:creationId xmlns:a16="http://schemas.microsoft.com/office/drawing/2014/main" id="{96FD77A6-CB3A-7A44-9E32-775A7147FE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Segnaposto note 2">
            <a:extLst>
              <a:ext uri="{FF2B5EF4-FFF2-40B4-BE49-F238E27FC236}">
                <a16:creationId xmlns:a16="http://schemas.microsoft.com/office/drawing/2014/main" id="{4DB59566-1FDA-B94B-A258-ED5CBF9CA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6387" name="Segnaposto numero diapositiva 3">
            <a:extLst>
              <a:ext uri="{FF2B5EF4-FFF2-40B4-BE49-F238E27FC236}">
                <a16:creationId xmlns:a16="http://schemas.microsoft.com/office/drawing/2014/main" id="{0D6D2E93-400A-7245-9DC9-890C4467A7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A6F2AC-D059-5C45-96B9-2038293A585C}" type="slidenum">
              <a:rPr lang="it-IT" altLang="it-IT" smtClean="0"/>
              <a:pPr>
                <a:spcBef>
                  <a:spcPct val="0"/>
                </a:spcBef>
              </a:pPr>
              <a:t>16</a:t>
            </a:fld>
            <a:endParaRPr lang="it-IT" altLang="it-IT"/>
          </a:p>
        </p:txBody>
      </p:sp>
    </p:spTree>
    <p:extLst>
      <p:ext uri="{BB962C8B-B14F-4D97-AF65-F5344CB8AC3E}">
        <p14:creationId xmlns:p14="http://schemas.microsoft.com/office/powerpoint/2010/main" val="3689752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a:extLst>
              <a:ext uri="{FF2B5EF4-FFF2-40B4-BE49-F238E27FC236}">
                <a16:creationId xmlns:a16="http://schemas.microsoft.com/office/drawing/2014/main" id="{96FD77A6-CB3A-7A44-9E32-775A7147FE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Segnaposto note 2">
            <a:extLst>
              <a:ext uri="{FF2B5EF4-FFF2-40B4-BE49-F238E27FC236}">
                <a16:creationId xmlns:a16="http://schemas.microsoft.com/office/drawing/2014/main" id="{4DB59566-1FDA-B94B-A258-ED5CBF9CA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6387" name="Segnaposto numero diapositiva 3">
            <a:extLst>
              <a:ext uri="{FF2B5EF4-FFF2-40B4-BE49-F238E27FC236}">
                <a16:creationId xmlns:a16="http://schemas.microsoft.com/office/drawing/2014/main" id="{0D6D2E93-400A-7245-9DC9-890C4467A7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A6F2AC-D059-5C45-96B9-2038293A585C}" type="slidenum">
              <a:rPr lang="it-IT" altLang="it-IT" smtClean="0"/>
              <a:pPr>
                <a:spcBef>
                  <a:spcPct val="0"/>
                </a:spcBef>
              </a:pPr>
              <a:t>17</a:t>
            </a:fld>
            <a:endParaRPr lang="it-IT" altLang="it-IT"/>
          </a:p>
        </p:txBody>
      </p:sp>
    </p:spTree>
    <p:extLst>
      <p:ext uri="{BB962C8B-B14F-4D97-AF65-F5344CB8AC3E}">
        <p14:creationId xmlns:p14="http://schemas.microsoft.com/office/powerpoint/2010/main" val="4243980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a:extLst>
              <a:ext uri="{FF2B5EF4-FFF2-40B4-BE49-F238E27FC236}">
                <a16:creationId xmlns:a16="http://schemas.microsoft.com/office/drawing/2014/main" id="{96FD77A6-CB3A-7A44-9E32-775A7147FE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Segnaposto note 2">
            <a:extLst>
              <a:ext uri="{FF2B5EF4-FFF2-40B4-BE49-F238E27FC236}">
                <a16:creationId xmlns:a16="http://schemas.microsoft.com/office/drawing/2014/main" id="{4DB59566-1FDA-B94B-A258-ED5CBF9CA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6387" name="Segnaposto numero diapositiva 3">
            <a:extLst>
              <a:ext uri="{FF2B5EF4-FFF2-40B4-BE49-F238E27FC236}">
                <a16:creationId xmlns:a16="http://schemas.microsoft.com/office/drawing/2014/main" id="{0D6D2E93-400A-7245-9DC9-890C4467A7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A6F2AC-D059-5C45-96B9-2038293A585C}" type="slidenum">
              <a:rPr lang="it-IT" altLang="it-IT" smtClean="0"/>
              <a:pPr>
                <a:spcBef>
                  <a:spcPct val="0"/>
                </a:spcBef>
              </a:pPr>
              <a:t>18</a:t>
            </a:fld>
            <a:endParaRPr lang="it-IT" altLang="it-IT"/>
          </a:p>
        </p:txBody>
      </p:sp>
    </p:spTree>
    <p:extLst>
      <p:ext uri="{BB962C8B-B14F-4D97-AF65-F5344CB8AC3E}">
        <p14:creationId xmlns:p14="http://schemas.microsoft.com/office/powerpoint/2010/main" val="2375334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a:extLst>
              <a:ext uri="{FF2B5EF4-FFF2-40B4-BE49-F238E27FC236}">
                <a16:creationId xmlns:a16="http://schemas.microsoft.com/office/drawing/2014/main" id="{96FD77A6-CB3A-7A44-9E32-775A7147FE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Segnaposto note 2">
            <a:extLst>
              <a:ext uri="{FF2B5EF4-FFF2-40B4-BE49-F238E27FC236}">
                <a16:creationId xmlns:a16="http://schemas.microsoft.com/office/drawing/2014/main" id="{4DB59566-1FDA-B94B-A258-ED5CBF9CA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6387" name="Segnaposto numero diapositiva 3">
            <a:extLst>
              <a:ext uri="{FF2B5EF4-FFF2-40B4-BE49-F238E27FC236}">
                <a16:creationId xmlns:a16="http://schemas.microsoft.com/office/drawing/2014/main" id="{0D6D2E93-400A-7245-9DC9-890C4467A7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A6F2AC-D059-5C45-96B9-2038293A585C}" type="slidenum">
              <a:rPr lang="it-IT" altLang="it-IT" smtClean="0"/>
              <a:pPr>
                <a:spcBef>
                  <a:spcPct val="0"/>
                </a:spcBef>
              </a:pPr>
              <a:t>19</a:t>
            </a:fld>
            <a:endParaRPr lang="it-IT" altLang="it-IT"/>
          </a:p>
        </p:txBody>
      </p:sp>
    </p:spTree>
    <p:extLst>
      <p:ext uri="{BB962C8B-B14F-4D97-AF65-F5344CB8AC3E}">
        <p14:creationId xmlns:p14="http://schemas.microsoft.com/office/powerpoint/2010/main" val="1057134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immagine diapositiva 1">
            <a:extLst>
              <a:ext uri="{FF2B5EF4-FFF2-40B4-BE49-F238E27FC236}">
                <a16:creationId xmlns:a16="http://schemas.microsoft.com/office/drawing/2014/main" id="{96FD77A6-CB3A-7A44-9E32-775A7147FE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Segnaposto note 2">
            <a:extLst>
              <a:ext uri="{FF2B5EF4-FFF2-40B4-BE49-F238E27FC236}">
                <a16:creationId xmlns:a16="http://schemas.microsoft.com/office/drawing/2014/main" id="{4DB59566-1FDA-B94B-A258-ED5CBF9CA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16387" name="Segnaposto numero diapositiva 3">
            <a:extLst>
              <a:ext uri="{FF2B5EF4-FFF2-40B4-BE49-F238E27FC236}">
                <a16:creationId xmlns:a16="http://schemas.microsoft.com/office/drawing/2014/main" id="{0D6D2E93-400A-7245-9DC9-890C4467A7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3A6F2AC-D059-5C45-96B9-2038293A585C}" type="slidenum">
              <a:rPr lang="it-IT" altLang="it-IT" smtClean="0"/>
              <a:pPr>
                <a:spcBef>
                  <a:spcPct val="0"/>
                </a:spcBef>
              </a:pPr>
              <a:t>20</a:t>
            </a:fld>
            <a:endParaRPr lang="it-IT" altLang="it-IT"/>
          </a:p>
        </p:txBody>
      </p:sp>
    </p:spTree>
    <p:extLst>
      <p:ext uri="{BB962C8B-B14F-4D97-AF65-F5344CB8AC3E}">
        <p14:creationId xmlns:p14="http://schemas.microsoft.com/office/powerpoint/2010/main" val="3405779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a:extLst>
              <a:ext uri="{FF2B5EF4-FFF2-40B4-BE49-F238E27FC236}">
                <a16:creationId xmlns:a16="http://schemas.microsoft.com/office/drawing/2014/main" id="{538BD340-75E1-0C44-B186-7E92775407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Segnaposto note 2">
            <a:extLst>
              <a:ext uri="{FF2B5EF4-FFF2-40B4-BE49-F238E27FC236}">
                <a16:creationId xmlns:a16="http://schemas.microsoft.com/office/drawing/2014/main" id="{374DC2CC-36FF-9C49-ABFC-6B8F680343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55299" name="Segnaposto numero diapositiva 3">
            <a:extLst>
              <a:ext uri="{FF2B5EF4-FFF2-40B4-BE49-F238E27FC236}">
                <a16:creationId xmlns:a16="http://schemas.microsoft.com/office/drawing/2014/main" id="{68A53849-29C0-3144-8B96-581B97E96B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421437B-1A43-3D45-A289-B17C63FA1F87}" type="slidenum">
              <a:rPr lang="it-IT" altLang="it-IT" smtClean="0"/>
              <a:pPr>
                <a:spcBef>
                  <a:spcPct val="0"/>
                </a:spcBef>
              </a:pPr>
              <a:t>21</a:t>
            </a:fld>
            <a:endParaRPr lang="it-IT" altLang="it-IT"/>
          </a:p>
        </p:txBody>
      </p:sp>
    </p:spTree>
    <p:extLst>
      <p:ext uri="{BB962C8B-B14F-4D97-AF65-F5344CB8AC3E}">
        <p14:creationId xmlns:p14="http://schemas.microsoft.com/office/powerpoint/2010/main" val="3320502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a:extLst>
              <a:ext uri="{FF2B5EF4-FFF2-40B4-BE49-F238E27FC236}">
                <a16:creationId xmlns:a16="http://schemas.microsoft.com/office/drawing/2014/main" id="{538BD340-75E1-0C44-B186-7E92775407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Segnaposto note 2">
            <a:extLst>
              <a:ext uri="{FF2B5EF4-FFF2-40B4-BE49-F238E27FC236}">
                <a16:creationId xmlns:a16="http://schemas.microsoft.com/office/drawing/2014/main" id="{374DC2CC-36FF-9C49-ABFC-6B8F680343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55299" name="Segnaposto numero diapositiva 3">
            <a:extLst>
              <a:ext uri="{FF2B5EF4-FFF2-40B4-BE49-F238E27FC236}">
                <a16:creationId xmlns:a16="http://schemas.microsoft.com/office/drawing/2014/main" id="{68A53849-29C0-3144-8B96-581B97E96B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421437B-1A43-3D45-A289-B17C63FA1F87}" type="slidenum">
              <a:rPr lang="it-IT" altLang="it-IT" smtClean="0"/>
              <a:pPr>
                <a:spcBef>
                  <a:spcPct val="0"/>
                </a:spcBef>
              </a:pPr>
              <a:t>22</a:t>
            </a:fld>
            <a:endParaRPr lang="it-IT" altLang="it-IT"/>
          </a:p>
        </p:txBody>
      </p:sp>
    </p:spTree>
    <p:extLst>
      <p:ext uri="{BB962C8B-B14F-4D97-AF65-F5344CB8AC3E}">
        <p14:creationId xmlns:p14="http://schemas.microsoft.com/office/powerpoint/2010/main" val="2532572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a:extLst>
              <a:ext uri="{FF2B5EF4-FFF2-40B4-BE49-F238E27FC236}">
                <a16:creationId xmlns:a16="http://schemas.microsoft.com/office/drawing/2014/main" id="{538BD340-75E1-0C44-B186-7E92775407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Segnaposto note 2">
            <a:extLst>
              <a:ext uri="{FF2B5EF4-FFF2-40B4-BE49-F238E27FC236}">
                <a16:creationId xmlns:a16="http://schemas.microsoft.com/office/drawing/2014/main" id="{374DC2CC-36FF-9C49-ABFC-6B8F680343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55299" name="Segnaposto numero diapositiva 3">
            <a:extLst>
              <a:ext uri="{FF2B5EF4-FFF2-40B4-BE49-F238E27FC236}">
                <a16:creationId xmlns:a16="http://schemas.microsoft.com/office/drawing/2014/main" id="{68A53849-29C0-3144-8B96-581B97E96B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421437B-1A43-3D45-A289-B17C63FA1F87}" type="slidenum">
              <a:rPr lang="it-IT" altLang="it-IT" smtClean="0"/>
              <a:pPr>
                <a:spcBef>
                  <a:spcPct val="0"/>
                </a:spcBef>
              </a:pPr>
              <a:t>23</a:t>
            </a:fld>
            <a:endParaRPr lang="it-IT" altLang="it-IT"/>
          </a:p>
        </p:txBody>
      </p:sp>
    </p:spTree>
    <p:extLst>
      <p:ext uri="{BB962C8B-B14F-4D97-AF65-F5344CB8AC3E}">
        <p14:creationId xmlns:p14="http://schemas.microsoft.com/office/powerpoint/2010/main" val="24212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a:extLst>
              <a:ext uri="{FF2B5EF4-FFF2-40B4-BE49-F238E27FC236}">
                <a16:creationId xmlns:a16="http://schemas.microsoft.com/office/drawing/2014/main" id="{538BD340-75E1-0C44-B186-7E92775407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Segnaposto note 2">
            <a:extLst>
              <a:ext uri="{FF2B5EF4-FFF2-40B4-BE49-F238E27FC236}">
                <a16:creationId xmlns:a16="http://schemas.microsoft.com/office/drawing/2014/main" id="{374DC2CC-36FF-9C49-ABFC-6B8F680343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55299" name="Segnaposto numero diapositiva 3">
            <a:extLst>
              <a:ext uri="{FF2B5EF4-FFF2-40B4-BE49-F238E27FC236}">
                <a16:creationId xmlns:a16="http://schemas.microsoft.com/office/drawing/2014/main" id="{68A53849-29C0-3144-8B96-581B97E96B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421437B-1A43-3D45-A289-B17C63FA1F87}" type="slidenum">
              <a:rPr lang="it-IT" altLang="it-IT" smtClean="0"/>
              <a:pPr>
                <a:spcBef>
                  <a:spcPct val="0"/>
                </a:spcBef>
              </a:pPr>
              <a:t>24</a:t>
            </a:fld>
            <a:endParaRPr lang="it-IT" altLang="it-IT"/>
          </a:p>
        </p:txBody>
      </p:sp>
    </p:spTree>
    <p:extLst>
      <p:ext uri="{BB962C8B-B14F-4D97-AF65-F5344CB8AC3E}">
        <p14:creationId xmlns:p14="http://schemas.microsoft.com/office/powerpoint/2010/main" val="3346775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a:extLst>
              <a:ext uri="{FF2B5EF4-FFF2-40B4-BE49-F238E27FC236}">
                <a16:creationId xmlns:a16="http://schemas.microsoft.com/office/drawing/2014/main" id="{538BD340-75E1-0C44-B186-7E92775407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Segnaposto note 2">
            <a:extLst>
              <a:ext uri="{FF2B5EF4-FFF2-40B4-BE49-F238E27FC236}">
                <a16:creationId xmlns:a16="http://schemas.microsoft.com/office/drawing/2014/main" id="{374DC2CC-36FF-9C49-ABFC-6B8F680343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panose="020B0600070205080204" pitchFamily="34" charset="-128"/>
            </a:endParaRPr>
          </a:p>
        </p:txBody>
      </p:sp>
      <p:sp>
        <p:nvSpPr>
          <p:cNvPr id="55299" name="Segnaposto numero diapositiva 3">
            <a:extLst>
              <a:ext uri="{FF2B5EF4-FFF2-40B4-BE49-F238E27FC236}">
                <a16:creationId xmlns:a16="http://schemas.microsoft.com/office/drawing/2014/main" id="{68A53849-29C0-3144-8B96-581B97E96B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421437B-1A43-3D45-A289-B17C63FA1F87}" type="slidenum">
              <a:rPr lang="it-IT" altLang="it-IT" smtClean="0"/>
              <a:pPr>
                <a:spcBef>
                  <a:spcPct val="0"/>
                </a:spcBef>
              </a:pPr>
              <a:t>27</a:t>
            </a:fld>
            <a:endParaRPr lang="it-IT"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it-IT"/>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en-US"/>
              <a:t>Click to edit Master subtitle style</a:t>
            </a:r>
            <a:endParaRPr lang="it-IT"/>
          </a:p>
        </p:txBody>
      </p:sp>
      <p:sp>
        <p:nvSpPr>
          <p:cNvPr id="4" name="Date Placeholder 3">
            <a:extLst>
              <a:ext uri="{FF2B5EF4-FFF2-40B4-BE49-F238E27FC236}">
                <a16:creationId xmlns:a16="http://schemas.microsoft.com/office/drawing/2014/main" id="{E0074DB7-F056-114B-8372-2D00B4C3BA7B}"/>
              </a:ext>
            </a:extLst>
          </p:cNvPr>
          <p:cNvSpPr>
            <a:spLocks noGrp="1"/>
          </p:cNvSpPr>
          <p:nvPr>
            <p:ph type="dt" sz="half" idx="10"/>
          </p:nvPr>
        </p:nvSpPr>
        <p:spPr/>
        <p:txBody>
          <a:bodyPr/>
          <a:lstStyle>
            <a:lvl1pPr>
              <a:defRPr/>
            </a:lvl1pPr>
          </a:lstStyle>
          <a:p>
            <a:pPr>
              <a:defRPr/>
            </a:pPr>
            <a:fld id="{3C7661A7-78A0-A047-8DCC-BA37883F4B45}" type="datetimeFigureOut">
              <a:rPr lang="it-IT" altLang="it-IT"/>
              <a:pPr>
                <a:defRPr/>
              </a:pPr>
              <a:t>05/03/18</a:t>
            </a:fld>
            <a:endParaRPr lang="it-IT" altLang="it-IT"/>
          </a:p>
        </p:txBody>
      </p:sp>
      <p:sp>
        <p:nvSpPr>
          <p:cNvPr id="5" name="Footer Placeholder 4">
            <a:extLst>
              <a:ext uri="{FF2B5EF4-FFF2-40B4-BE49-F238E27FC236}">
                <a16:creationId xmlns:a16="http://schemas.microsoft.com/office/drawing/2014/main" id="{A24B6176-823C-0048-9AF2-7ED3098A0A9D}"/>
              </a:ext>
            </a:extLst>
          </p:cNvPr>
          <p:cNvSpPr>
            <a:spLocks noGrp="1"/>
          </p:cNvSpPr>
          <p:nvPr>
            <p:ph type="ftr" sz="quarter" idx="11"/>
          </p:nvPr>
        </p:nvSpPr>
        <p:spPr/>
        <p:txBody>
          <a:bodyPr/>
          <a:lstStyle>
            <a:lvl1pPr>
              <a:defRPr/>
            </a:lvl1pPr>
          </a:lstStyle>
          <a:p>
            <a:pPr>
              <a:defRPr/>
            </a:pPr>
            <a:endParaRPr lang="it-IT"/>
          </a:p>
        </p:txBody>
      </p:sp>
      <p:sp>
        <p:nvSpPr>
          <p:cNvPr id="6" name="Slide Number Placeholder 5">
            <a:extLst>
              <a:ext uri="{FF2B5EF4-FFF2-40B4-BE49-F238E27FC236}">
                <a16:creationId xmlns:a16="http://schemas.microsoft.com/office/drawing/2014/main" id="{F79461F3-3482-B149-8A48-F1D4C8E29A25}"/>
              </a:ext>
            </a:extLst>
          </p:cNvPr>
          <p:cNvSpPr>
            <a:spLocks noGrp="1"/>
          </p:cNvSpPr>
          <p:nvPr>
            <p:ph type="sldNum" sz="quarter" idx="12"/>
          </p:nvPr>
        </p:nvSpPr>
        <p:spPr/>
        <p:txBody>
          <a:bodyPr/>
          <a:lstStyle>
            <a:lvl1pPr>
              <a:defRPr/>
            </a:lvl1pPr>
          </a:lstStyle>
          <a:p>
            <a:pPr>
              <a:defRPr/>
            </a:pPr>
            <a:fld id="{488B66B6-08E9-1B4C-8820-6E30C3AF305C}" type="slidenum">
              <a:rPr lang="it-IT" altLang="it-IT"/>
              <a:pPr>
                <a:defRPr/>
              </a:pPr>
              <a:t>‹N›</a:t>
            </a:fld>
            <a:endParaRPr lang="it-IT" altLang="it-IT"/>
          </a:p>
        </p:txBody>
      </p:sp>
    </p:spTree>
    <p:extLst>
      <p:ext uri="{BB962C8B-B14F-4D97-AF65-F5344CB8AC3E}">
        <p14:creationId xmlns:p14="http://schemas.microsoft.com/office/powerpoint/2010/main" val="385345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75BE2904-3CF2-7646-BE44-26BAB628AA94}"/>
              </a:ext>
            </a:extLst>
          </p:cNvPr>
          <p:cNvSpPr>
            <a:spLocks noGrp="1"/>
          </p:cNvSpPr>
          <p:nvPr>
            <p:ph type="dt" sz="half" idx="10"/>
          </p:nvPr>
        </p:nvSpPr>
        <p:spPr/>
        <p:txBody>
          <a:bodyPr/>
          <a:lstStyle>
            <a:lvl1pPr>
              <a:defRPr/>
            </a:lvl1pPr>
          </a:lstStyle>
          <a:p>
            <a:pPr>
              <a:defRPr/>
            </a:pPr>
            <a:fld id="{3C4B43B3-548C-554B-957C-A6753F6386B1}" type="datetimeFigureOut">
              <a:rPr lang="it-IT" altLang="it-IT"/>
              <a:pPr>
                <a:defRPr/>
              </a:pPr>
              <a:t>05/03/18</a:t>
            </a:fld>
            <a:endParaRPr lang="it-IT" altLang="it-IT"/>
          </a:p>
        </p:txBody>
      </p:sp>
      <p:sp>
        <p:nvSpPr>
          <p:cNvPr id="5" name="Footer Placeholder 4">
            <a:extLst>
              <a:ext uri="{FF2B5EF4-FFF2-40B4-BE49-F238E27FC236}">
                <a16:creationId xmlns:a16="http://schemas.microsoft.com/office/drawing/2014/main" id="{7289471F-AA7C-1C4F-A221-DD394C6FDD0C}"/>
              </a:ext>
            </a:extLst>
          </p:cNvPr>
          <p:cNvSpPr>
            <a:spLocks noGrp="1"/>
          </p:cNvSpPr>
          <p:nvPr>
            <p:ph type="ftr" sz="quarter" idx="11"/>
          </p:nvPr>
        </p:nvSpPr>
        <p:spPr/>
        <p:txBody>
          <a:bodyPr/>
          <a:lstStyle>
            <a:lvl1pPr>
              <a:defRPr/>
            </a:lvl1pPr>
          </a:lstStyle>
          <a:p>
            <a:pPr>
              <a:defRPr/>
            </a:pPr>
            <a:endParaRPr lang="it-IT"/>
          </a:p>
        </p:txBody>
      </p:sp>
      <p:sp>
        <p:nvSpPr>
          <p:cNvPr id="6" name="Slide Number Placeholder 5">
            <a:extLst>
              <a:ext uri="{FF2B5EF4-FFF2-40B4-BE49-F238E27FC236}">
                <a16:creationId xmlns:a16="http://schemas.microsoft.com/office/drawing/2014/main" id="{25398236-1870-4D4B-9D64-4E5526E24FEC}"/>
              </a:ext>
            </a:extLst>
          </p:cNvPr>
          <p:cNvSpPr>
            <a:spLocks noGrp="1"/>
          </p:cNvSpPr>
          <p:nvPr>
            <p:ph type="sldNum" sz="quarter" idx="12"/>
          </p:nvPr>
        </p:nvSpPr>
        <p:spPr/>
        <p:txBody>
          <a:bodyPr/>
          <a:lstStyle>
            <a:lvl1pPr>
              <a:defRPr/>
            </a:lvl1pPr>
          </a:lstStyle>
          <a:p>
            <a:pPr>
              <a:defRPr/>
            </a:pPr>
            <a:fld id="{D91CA3CD-1DE8-E245-94C2-B9A7B75E79EF}" type="slidenum">
              <a:rPr lang="it-IT" altLang="it-IT"/>
              <a:pPr>
                <a:defRPr/>
              </a:pPr>
              <a:t>‹N›</a:t>
            </a:fld>
            <a:endParaRPr lang="it-IT" altLang="it-IT"/>
          </a:p>
        </p:txBody>
      </p:sp>
    </p:spTree>
    <p:extLst>
      <p:ext uri="{BB962C8B-B14F-4D97-AF65-F5344CB8AC3E}">
        <p14:creationId xmlns:p14="http://schemas.microsoft.com/office/powerpoint/2010/main" val="661297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0"/>
            <a:ext cx="8420100" cy="1362075"/>
          </a:xfrm>
        </p:spPr>
        <p:txBody>
          <a:bodyPr anchor="t"/>
          <a:lstStyle>
            <a:lvl1pPr algn="l">
              <a:defRPr sz="5600" b="1" cap="all"/>
            </a:lvl1pPr>
          </a:lstStyle>
          <a:p>
            <a:r>
              <a:rPr lang="en-US"/>
              <a:t>Click to edit Master title style</a:t>
            </a:r>
            <a:endParaRPr lang="it-IT"/>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4BC2E8-E3FD-5545-A523-DA7BDDC77348}"/>
              </a:ext>
            </a:extLst>
          </p:cNvPr>
          <p:cNvSpPr>
            <a:spLocks noGrp="1"/>
          </p:cNvSpPr>
          <p:nvPr>
            <p:ph type="dt" sz="half" idx="10"/>
          </p:nvPr>
        </p:nvSpPr>
        <p:spPr/>
        <p:txBody>
          <a:bodyPr/>
          <a:lstStyle>
            <a:lvl1pPr>
              <a:defRPr/>
            </a:lvl1pPr>
          </a:lstStyle>
          <a:p>
            <a:pPr>
              <a:defRPr/>
            </a:pPr>
            <a:fld id="{94C57439-6E19-BD41-8944-925CFF25DFAE}" type="datetimeFigureOut">
              <a:rPr lang="it-IT" altLang="it-IT"/>
              <a:pPr>
                <a:defRPr/>
              </a:pPr>
              <a:t>05/03/18</a:t>
            </a:fld>
            <a:endParaRPr lang="it-IT" altLang="it-IT"/>
          </a:p>
        </p:txBody>
      </p:sp>
      <p:sp>
        <p:nvSpPr>
          <p:cNvPr id="5" name="Footer Placeholder 4">
            <a:extLst>
              <a:ext uri="{FF2B5EF4-FFF2-40B4-BE49-F238E27FC236}">
                <a16:creationId xmlns:a16="http://schemas.microsoft.com/office/drawing/2014/main" id="{27D907FF-95A5-9B45-B02B-C8C87A71EBA1}"/>
              </a:ext>
            </a:extLst>
          </p:cNvPr>
          <p:cNvSpPr>
            <a:spLocks noGrp="1"/>
          </p:cNvSpPr>
          <p:nvPr>
            <p:ph type="ftr" sz="quarter" idx="11"/>
          </p:nvPr>
        </p:nvSpPr>
        <p:spPr/>
        <p:txBody>
          <a:bodyPr/>
          <a:lstStyle>
            <a:lvl1pPr>
              <a:defRPr/>
            </a:lvl1pPr>
          </a:lstStyle>
          <a:p>
            <a:pPr>
              <a:defRPr/>
            </a:pPr>
            <a:endParaRPr lang="it-IT"/>
          </a:p>
        </p:txBody>
      </p:sp>
      <p:sp>
        <p:nvSpPr>
          <p:cNvPr id="6" name="Slide Number Placeholder 5">
            <a:extLst>
              <a:ext uri="{FF2B5EF4-FFF2-40B4-BE49-F238E27FC236}">
                <a16:creationId xmlns:a16="http://schemas.microsoft.com/office/drawing/2014/main" id="{94536744-876F-4A42-A58E-93495067F623}"/>
              </a:ext>
            </a:extLst>
          </p:cNvPr>
          <p:cNvSpPr>
            <a:spLocks noGrp="1"/>
          </p:cNvSpPr>
          <p:nvPr>
            <p:ph type="sldNum" sz="quarter" idx="12"/>
          </p:nvPr>
        </p:nvSpPr>
        <p:spPr/>
        <p:txBody>
          <a:bodyPr/>
          <a:lstStyle>
            <a:lvl1pPr>
              <a:defRPr/>
            </a:lvl1pPr>
          </a:lstStyle>
          <a:p>
            <a:pPr>
              <a:defRPr/>
            </a:pPr>
            <a:fld id="{EA7DB165-D5E5-C44D-9C5E-C595E0399CF5}" type="slidenum">
              <a:rPr lang="it-IT" altLang="it-IT"/>
              <a:pPr>
                <a:defRPr/>
              </a:pPr>
              <a:t>‹N›</a:t>
            </a:fld>
            <a:endParaRPr lang="it-IT" altLang="it-IT"/>
          </a:p>
        </p:txBody>
      </p:sp>
    </p:spTree>
    <p:extLst>
      <p:ext uri="{BB962C8B-B14F-4D97-AF65-F5344CB8AC3E}">
        <p14:creationId xmlns:p14="http://schemas.microsoft.com/office/powerpoint/2010/main" val="3694768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sz="half" idx="1"/>
          </p:nvPr>
        </p:nvSpPr>
        <p:spPr>
          <a:xfrm>
            <a:off x="519378" y="2987675"/>
            <a:ext cx="4598723" cy="844708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5283200" y="2987675"/>
            <a:ext cx="4598723" cy="844708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Date Placeholder 3">
            <a:extLst>
              <a:ext uri="{FF2B5EF4-FFF2-40B4-BE49-F238E27FC236}">
                <a16:creationId xmlns:a16="http://schemas.microsoft.com/office/drawing/2014/main" id="{6207BC91-6438-9749-BF60-53939C53DED1}"/>
              </a:ext>
            </a:extLst>
          </p:cNvPr>
          <p:cNvSpPr>
            <a:spLocks noGrp="1"/>
          </p:cNvSpPr>
          <p:nvPr>
            <p:ph type="dt" sz="half" idx="10"/>
          </p:nvPr>
        </p:nvSpPr>
        <p:spPr/>
        <p:txBody>
          <a:bodyPr/>
          <a:lstStyle>
            <a:lvl1pPr>
              <a:defRPr/>
            </a:lvl1pPr>
          </a:lstStyle>
          <a:p>
            <a:pPr>
              <a:defRPr/>
            </a:pPr>
            <a:fld id="{913D7D73-EA7E-0949-8F86-7012F220A501}" type="datetimeFigureOut">
              <a:rPr lang="it-IT" altLang="it-IT"/>
              <a:pPr>
                <a:defRPr/>
              </a:pPr>
              <a:t>05/03/18</a:t>
            </a:fld>
            <a:endParaRPr lang="it-IT" altLang="it-IT"/>
          </a:p>
        </p:txBody>
      </p:sp>
      <p:sp>
        <p:nvSpPr>
          <p:cNvPr id="6" name="Footer Placeholder 4">
            <a:extLst>
              <a:ext uri="{FF2B5EF4-FFF2-40B4-BE49-F238E27FC236}">
                <a16:creationId xmlns:a16="http://schemas.microsoft.com/office/drawing/2014/main" id="{584C88C1-A1D3-9E45-AF71-CD95179837CC}"/>
              </a:ext>
            </a:extLst>
          </p:cNvPr>
          <p:cNvSpPr>
            <a:spLocks noGrp="1"/>
          </p:cNvSpPr>
          <p:nvPr>
            <p:ph type="ftr" sz="quarter" idx="11"/>
          </p:nvPr>
        </p:nvSpPr>
        <p:spPr/>
        <p:txBody>
          <a:bodyPr/>
          <a:lstStyle>
            <a:lvl1pPr>
              <a:defRPr/>
            </a:lvl1pPr>
          </a:lstStyle>
          <a:p>
            <a:pPr>
              <a:defRPr/>
            </a:pPr>
            <a:endParaRPr lang="it-IT"/>
          </a:p>
        </p:txBody>
      </p:sp>
      <p:sp>
        <p:nvSpPr>
          <p:cNvPr id="7" name="Slide Number Placeholder 5">
            <a:extLst>
              <a:ext uri="{FF2B5EF4-FFF2-40B4-BE49-F238E27FC236}">
                <a16:creationId xmlns:a16="http://schemas.microsoft.com/office/drawing/2014/main" id="{E9DEE405-C93A-9849-9CE1-8685A72DBC35}"/>
              </a:ext>
            </a:extLst>
          </p:cNvPr>
          <p:cNvSpPr>
            <a:spLocks noGrp="1"/>
          </p:cNvSpPr>
          <p:nvPr>
            <p:ph type="sldNum" sz="quarter" idx="12"/>
          </p:nvPr>
        </p:nvSpPr>
        <p:spPr/>
        <p:txBody>
          <a:bodyPr/>
          <a:lstStyle>
            <a:lvl1pPr>
              <a:defRPr/>
            </a:lvl1pPr>
          </a:lstStyle>
          <a:p>
            <a:pPr>
              <a:defRPr/>
            </a:pPr>
            <a:fld id="{1D3FAB08-A62A-AD4C-BC62-22EBB6B3FC86}" type="slidenum">
              <a:rPr lang="it-IT" altLang="it-IT"/>
              <a:pPr>
                <a:defRPr/>
              </a:pPr>
              <a:t>‹N›</a:t>
            </a:fld>
            <a:endParaRPr lang="it-IT" altLang="it-IT"/>
          </a:p>
        </p:txBody>
      </p:sp>
    </p:spTree>
    <p:extLst>
      <p:ext uri="{BB962C8B-B14F-4D97-AF65-F5344CB8AC3E}">
        <p14:creationId xmlns:p14="http://schemas.microsoft.com/office/powerpoint/2010/main" val="1820742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it-IT"/>
          </a:p>
        </p:txBody>
      </p:sp>
      <p:sp>
        <p:nvSpPr>
          <p:cNvPr id="3" name="Text Placeholder 2"/>
          <p:cNvSpPr>
            <a:spLocks noGrp="1"/>
          </p:cNvSpPr>
          <p:nvPr>
            <p:ph type="body" idx="1"/>
          </p:nvPr>
        </p:nvSpPr>
        <p:spPr>
          <a:xfrm>
            <a:off x="495300" y="1535113"/>
            <a:ext cx="4376870" cy="639762"/>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Date Placeholder 3">
            <a:extLst>
              <a:ext uri="{FF2B5EF4-FFF2-40B4-BE49-F238E27FC236}">
                <a16:creationId xmlns:a16="http://schemas.microsoft.com/office/drawing/2014/main" id="{6D97EF90-CCC1-9040-9D1C-7A185EB0F9C8}"/>
              </a:ext>
            </a:extLst>
          </p:cNvPr>
          <p:cNvSpPr>
            <a:spLocks noGrp="1"/>
          </p:cNvSpPr>
          <p:nvPr>
            <p:ph type="dt" sz="half" idx="10"/>
          </p:nvPr>
        </p:nvSpPr>
        <p:spPr/>
        <p:txBody>
          <a:bodyPr/>
          <a:lstStyle>
            <a:lvl1pPr>
              <a:defRPr/>
            </a:lvl1pPr>
          </a:lstStyle>
          <a:p>
            <a:pPr>
              <a:defRPr/>
            </a:pPr>
            <a:fld id="{DA8EFE89-985D-A649-80B6-C4652CA62B61}" type="datetimeFigureOut">
              <a:rPr lang="it-IT" altLang="it-IT"/>
              <a:pPr>
                <a:defRPr/>
              </a:pPr>
              <a:t>05/03/18</a:t>
            </a:fld>
            <a:endParaRPr lang="it-IT" altLang="it-IT"/>
          </a:p>
        </p:txBody>
      </p:sp>
      <p:sp>
        <p:nvSpPr>
          <p:cNvPr id="8" name="Footer Placeholder 4">
            <a:extLst>
              <a:ext uri="{FF2B5EF4-FFF2-40B4-BE49-F238E27FC236}">
                <a16:creationId xmlns:a16="http://schemas.microsoft.com/office/drawing/2014/main" id="{ED75FB6A-7B67-564A-9726-60BC00F1093F}"/>
              </a:ext>
            </a:extLst>
          </p:cNvPr>
          <p:cNvSpPr>
            <a:spLocks noGrp="1"/>
          </p:cNvSpPr>
          <p:nvPr>
            <p:ph type="ftr" sz="quarter" idx="11"/>
          </p:nvPr>
        </p:nvSpPr>
        <p:spPr/>
        <p:txBody>
          <a:bodyPr/>
          <a:lstStyle>
            <a:lvl1pPr>
              <a:defRPr/>
            </a:lvl1pPr>
          </a:lstStyle>
          <a:p>
            <a:pPr>
              <a:defRPr/>
            </a:pPr>
            <a:endParaRPr lang="it-IT"/>
          </a:p>
        </p:txBody>
      </p:sp>
      <p:sp>
        <p:nvSpPr>
          <p:cNvPr id="9" name="Slide Number Placeholder 5">
            <a:extLst>
              <a:ext uri="{FF2B5EF4-FFF2-40B4-BE49-F238E27FC236}">
                <a16:creationId xmlns:a16="http://schemas.microsoft.com/office/drawing/2014/main" id="{5BE02EFD-3AF0-A541-81A9-127AF2E71A7B}"/>
              </a:ext>
            </a:extLst>
          </p:cNvPr>
          <p:cNvSpPr>
            <a:spLocks noGrp="1"/>
          </p:cNvSpPr>
          <p:nvPr>
            <p:ph type="sldNum" sz="quarter" idx="12"/>
          </p:nvPr>
        </p:nvSpPr>
        <p:spPr/>
        <p:txBody>
          <a:bodyPr/>
          <a:lstStyle>
            <a:lvl1pPr>
              <a:defRPr/>
            </a:lvl1pPr>
          </a:lstStyle>
          <a:p>
            <a:pPr>
              <a:defRPr/>
            </a:pPr>
            <a:fld id="{6FF9AA4C-0A72-B84F-851F-DB267757BBB2}" type="slidenum">
              <a:rPr lang="it-IT" altLang="it-IT"/>
              <a:pPr>
                <a:defRPr/>
              </a:pPr>
              <a:t>‹N›</a:t>
            </a:fld>
            <a:endParaRPr lang="it-IT" altLang="it-IT"/>
          </a:p>
        </p:txBody>
      </p:sp>
    </p:spTree>
    <p:extLst>
      <p:ext uri="{BB962C8B-B14F-4D97-AF65-F5344CB8AC3E}">
        <p14:creationId xmlns:p14="http://schemas.microsoft.com/office/powerpoint/2010/main" val="4054805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Date Placeholder 3">
            <a:extLst>
              <a:ext uri="{FF2B5EF4-FFF2-40B4-BE49-F238E27FC236}">
                <a16:creationId xmlns:a16="http://schemas.microsoft.com/office/drawing/2014/main" id="{FBBBE596-8376-7C46-BF21-08CE08DB7C77}"/>
              </a:ext>
            </a:extLst>
          </p:cNvPr>
          <p:cNvSpPr>
            <a:spLocks noGrp="1"/>
          </p:cNvSpPr>
          <p:nvPr>
            <p:ph type="dt" sz="half" idx="10"/>
          </p:nvPr>
        </p:nvSpPr>
        <p:spPr/>
        <p:txBody>
          <a:bodyPr/>
          <a:lstStyle>
            <a:lvl1pPr>
              <a:defRPr/>
            </a:lvl1pPr>
          </a:lstStyle>
          <a:p>
            <a:pPr>
              <a:defRPr/>
            </a:pPr>
            <a:fld id="{5D4BE822-CF79-864E-8D8E-FFA9F0D9EAD8}" type="datetimeFigureOut">
              <a:rPr lang="it-IT" altLang="it-IT"/>
              <a:pPr>
                <a:defRPr/>
              </a:pPr>
              <a:t>05/03/18</a:t>
            </a:fld>
            <a:endParaRPr lang="it-IT" altLang="it-IT"/>
          </a:p>
        </p:txBody>
      </p:sp>
      <p:sp>
        <p:nvSpPr>
          <p:cNvPr id="4" name="Footer Placeholder 4">
            <a:extLst>
              <a:ext uri="{FF2B5EF4-FFF2-40B4-BE49-F238E27FC236}">
                <a16:creationId xmlns:a16="http://schemas.microsoft.com/office/drawing/2014/main" id="{280BBAE3-CED4-8547-9204-3CC0FF0F4FC0}"/>
              </a:ext>
            </a:extLst>
          </p:cNvPr>
          <p:cNvSpPr>
            <a:spLocks noGrp="1"/>
          </p:cNvSpPr>
          <p:nvPr>
            <p:ph type="ftr" sz="quarter" idx="11"/>
          </p:nvPr>
        </p:nvSpPr>
        <p:spPr/>
        <p:txBody>
          <a:bodyPr/>
          <a:lstStyle>
            <a:lvl1pPr>
              <a:defRPr/>
            </a:lvl1pPr>
          </a:lstStyle>
          <a:p>
            <a:pPr>
              <a:defRPr/>
            </a:pPr>
            <a:endParaRPr lang="it-IT"/>
          </a:p>
        </p:txBody>
      </p:sp>
      <p:sp>
        <p:nvSpPr>
          <p:cNvPr id="5" name="Slide Number Placeholder 5">
            <a:extLst>
              <a:ext uri="{FF2B5EF4-FFF2-40B4-BE49-F238E27FC236}">
                <a16:creationId xmlns:a16="http://schemas.microsoft.com/office/drawing/2014/main" id="{461883E6-C67D-9642-A6AD-5A3C42D2C94B}"/>
              </a:ext>
            </a:extLst>
          </p:cNvPr>
          <p:cNvSpPr>
            <a:spLocks noGrp="1"/>
          </p:cNvSpPr>
          <p:nvPr>
            <p:ph type="sldNum" sz="quarter" idx="12"/>
          </p:nvPr>
        </p:nvSpPr>
        <p:spPr/>
        <p:txBody>
          <a:bodyPr/>
          <a:lstStyle>
            <a:lvl1pPr>
              <a:defRPr/>
            </a:lvl1pPr>
          </a:lstStyle>
          <a:p>
            <a:pPr>
              <a:defRPr/>
            </a:pPr>
            <a:fld id="{111213A2-F438-6445-866F-072CFD4D435B}" type="slidenum">
              <a:rPr lang="it-IT" altLang="it-IT"/>
              <a:pPr>
                <a:defRPr/>
              </a:pPr>
              <a:t>‹N›</a:t>
            </a:fld>
            <a:endParaRPr lang="it-IT" altLang="it-IT"/>
          </a:p>
        </p:txBody>
      </p:sp>
    </p:spTree>
    <p:extLst>
      <p:ext uri="{BB962C8B-B14F-4D97-AF65-F5344CB8AC3E}">
        <p14:creationId xmlns:p14="http://schemas.microsoft.com/office/powerpoint/2010/main" val="643964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46E6672-2F7A-5647-8ECE-06CF040AADEA}"/>
              </a:ext>
            </a:extLst>
          </p:cNvPr>
          <p:cNvSpPr>
            <a:spLocks noGrp="1"/>
          </p:cNvSpPr>
          <p:nvPr>
            <p:ph type="dt" sz="half" idx="10"/>
          </p:nvPr>
        </p:nvSpPr>
        <p:spPr/>
        <p:txBody>
          <a:bodyPr/>
          <a:lstStyle>
            <a:lvl1pPr>
              <a:defRPr/>
            </a:lvl1pPr>
          </a:lstStyle>
          <a:p>
            <a:pPr>
              <a:defRPr/>
            </a:pPr>
            <a:fld id="{CEAFD4A1-B537-B445-A719-9DD7A59019EF}" type="datetimeFigureOut">
              <a:rPr lang="it-IT" altLang="it-IT"/>
              <a:pPr>
                <a:defRPr/>
              </a:pPr>
              <a:t>05/03/18</a:t>
            </a:fld>
            <a:endParaRPr lang="it-IT" altLang="it-IT"/>
          </a:p>
        </p:txBody>
      </p:sp>
      <p:sp>
        <p:nvSpPr>
          <p:cNvPr id="3" name="Footer Placeholder 4">
            <a:extLst>
              <a:ext uri="{FF2B5EF4-FFF2-40B4-BE49-F238E27FC236}">
                <a16:creationId xmlns:a16="http://schemas.microsoft.com/office/drawing/2014/main" id="{D45A9661-4EDD-D447-AB4F-C7C40F670732}"/>
              </a:ext>
            </a:extLst>
          </p:cNvPr>
          <p:cNvSpPr>
            <a:spLocks noGrp="1"/>
          </p:cNvSpPr>
          <p:nvPr>
            <p:ph type="ftr" sz="quarter" idx="11"/>
          </p:nvPr>
        </p:nvSpPr>
        <p:spPr/>
        <p:txBody>
          <a:bodyPr/>
          <a:lstStyle>
            <a:lvl1pPr>
              <a:defRPr/>
            </a:lvl1pPr>
          </a:lstStyle>
          <a:p>
            <a:pPr>
              <a:defRPr/>
            </a:pPr>
            <a:endParaRPr lang="it-IT"/>
          </a:p>
        </p:txBody>
      </p:sp>
      <p:sp>
        <p:nvSpPr>
          <p:cNvPr id="4" name="Slide Number Placeholder 5">
            <a:extLst>
              <a:ext uri="{FF2B5EF4-FFF2-40B4-BE49-F238E27FC236}">
                <a16:creationId xmlns:a16="http://schemas.microsoft.com/office/drawing/2014/main" id="{3DDC9B28-748A-884E-AD64-CDEE3D61FEBA}"/>
              </a:ext>
            </a:extLst>
          </p:cNvPr>
          <p:cNvSpPr>
            <a:spLocks noGrp="1"/>
          </p:cNvSpPr>
          <p:nvPr>
            <p:ph type="sldNum" sz="quarter" idx="12"/>
          </p:nvPr>
        </p:nvSpPr>
        <p:spPr/>
        <p:txBody>
          <a:bodyPr/>
          <a:lstStyle>
            <a:lvl1pPr>
              <a:defRPr/>
            </a:lvl1pPr>
          </a:lstStyle>
          <a:p>
            <a:pPr>
              <a:defRPr/>
            </a:pPr>
            <a:fld id="{6264898C-8FEA-E044-873C-2EE8AC10838D}" type="slidenum">
              <a:rPr lang="it-IT" altLang="it-IT"/>
              <a:pPr>
                <a:defRPr/>
              </a:pPr>
              <a:t>‹N›</a:t>
            </a:fld>
            <a:endParaRPr lang="it-IT" altLang="it-IT"/>
          </a:p>
        </p:txBody>
      </p:sp>
    </p:spTree>
    <p:extLst>
      <p:ext uri="{BB962C8B-B14F-4D97-AF65-F5344CB8AC3E}">
        <p14:creationId xmlns:p14="http://schemas.microsoft.com/office/powerpoint/2010/main" val="268133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1" y="273050"/>
            <a:ext cx="3259006" cy="1162050"/>
          </a:xfrm>
        </p:spPr>
        <p:txBody>
          <a:bodyPr anchor="b"/>
          <a:lstStyle>
            <a:lvl1pPr algn="l">
              <a:defRPr sz="2800" b="1"/>
            </a:lvl1pPr>
          </a:lstStyle>
          <a:p>
            <a:r>
              <a:rPr lang="en-US"/>
              <a:t>Click to edit Master title style</a:t>
            </a:r>
            <a:endParaRPr lang="it-IT"/>
          </a:p>
        </p:txBody>
      </p:sp>
      <p:sp>
        <p:nvSpPr>
          <p:cNvPr id="3" name="Content Placeholder 2"/>
          <p:cNvSpPr>
            <a:spLocks noGrp="1"/>
          </p:cNvSpPr>
          <p:nvPr>
            <p:ph idx="1"/>
          </p:nvPr>
        </p:nvSpPr>
        <p:spPr>
          <a:xfrm>
            <a:off x="3872970" y="273051"/>
            <a:ext cx="5537730" cy="5853113"/>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p:cNvSpPr>
            <a:spLocks noGrp="1"/>
          </p:cNvSpPr>
          <p:nvPr>
            <p:ph type="body" sz="half" idx="2"/>
          </p:nvPr>
        </p:nvSpPr>
        <p:spPr>
          <a:xfrm>
            <a:off x="495301" y="1435101"/>
            <a:ext cx="3259006" cy="4691063"/>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a:t>Click to edit Master text styles</a:t>
            </a:r>
          </a:p>
        </p:txBody>
      </p:sp>
      <p:sp>
        <p:nvSpPr>
          <p:cNvPr id="5" name="Date Placeholder 3">
            <a:extLst>
              <a:ext uri="{FF2B5EF4-FFF2-40B4-BE49-F238E27FC236}">
                <a16:creationId xmlns:a16="http://schemas.microsoft.com/office/drawing/2014/main" id="{29DDB1AE-7F8B-524A-AB70-62C4DDA2A6E5}"/>
              </a:ext>
            </a:extLst>
          </p:cNvPr>
          <p:cNvSpPr>
            <a:spLocks noGrp="1"/>
          </p:cNvSpPr>
          <p:nvPr>
            <p:ph type="dt" sz="half" idx="10"/>
          </p:nvPr>
        </p:nvSpPr>
        <p:spPr/>
        <p:txBody>
          <a:bodyPr/>
          <a:lstStyle>
            <a:lvl1pPr>
              <a:defRPr/>
            </a:lvl1pPr>
          </a:lstStyle>
          <a:p>
            <a:pPr>
              <a:defRPr/>
            </a:pPr>
            <a:fld id="{E1108E1F-2590-DF47-99B2-E288EC1FF7F4}" type="datetimeFigureOut">
              <a:rPr lang="it-IT" altLang="it-IT"/>
              <a:pPr>
                <a:defRPr/>
              </a:pPr>
              <a:t>05/03/18</a:t>
            </a:fld>
            <a:endParaRPr lang="it-IT" altLang="it-IT"/>
          </a:p>
        </p:txBody>
      </p:sp>
      <p:sp>
        <p:nvSpPr>
          <p:cNvPr id="6" name="Footer Placeholder 4">
            <a:extLst>
              <a:ext uri="{FF2B5EF4-FFF2-40B4-BE49-F238E27FC236}">
                <a16:creationId xmlns:a16="http://schemas.microsoft.com/office/drawing/2014/main" id="{5718F153-7612-D041-88E4-F45BEF9A8EE1}"/>
              </a:ext>
            </a:extLst>
          </p:cNvPr>
          <p:cNvSpPr>
            <a:spLocks noGrp="1"/>
          </p:cNvSpPr>
          <p:nvPr>
            <p:ph type="ftr" sz="quarter" idx="11"/>
          </p:nvPr>
        </p:nvSpPr>
        <p:spPr/>
        <p:txBody>
          <a:bodyPr/>
          <a:lstStyle>
            <a:lvl1pPr>
              <a:defRPr/>
            </a:lvl1pPr>
          </a:lstStyle>
          <a:p>
            <a:pPr>
              <a:defRPr/>
            </a:pPr>
            <a:endParaRPr lang="it-IT"/>
          </a:p>
        </p:txBody>
      </p:sp>
      <p:sp>
        <p:nvSpPr>
          <p:cNvPr id="7" name="Slide Number Placeholder 5">
            <a:extLst>
              <a:ext uri="{FF2B5EF4-FFF2-40B4-BE49-F238E27FC236}">
                <a16:creationId xmlns:a16="http://schemas.microsoft.com/office/drawing/2014/main" id="{EBB6F786-230E-A840-9CB5-5970695BBC1F}"/>
              </a:ext>
            </a:extLst>
          </p:cNvPr>
          <p:cNvSpPr>
            <a:spLocks noGrp="1"/>
          </p:cNvSpPr>
          <p:nvPr>
            <p:ph type="sldNum" sz="quarter" idx="12"/>
          </p:nvPr>
        </p:nvSpPr>
        <p:spPr/>
        <p:txBody>
          <a:bodyPr/>
          <a:lstStyle>
            <a:lvl1pPr>
              <a:defRPr/>
            </a:lvl1pPr>
          </a:lstStyle>
          <a:p>
            <a:pPr>
              <a:defRPr/>
            </a:pPr>
            <a:fld id="{856535DD-67D2-4C4E-A256-9717A977C439}" type="slidenum">
              <a:rPr lang="it-IT" altLang="it-IT"/>
              <a:pPr>
                <a:defRPr/>
              </a:pPr>
              <a:t>‹N›</a:t>
            </a:fld>
            <a:endParaRPr lang="it-IT" altLang="it-IT"/>
          </a:p>
        </p:txBody>
      </p:sp>
    </p:spTree>
    <p:extLst>
      <p:ext uri="{BB962C8B-B14F-4D97-AF65-F5344CB8AC3E}">
        <p14:creationId xmlns:p14="http://schemas.microsoft.com/office/powerpoint/2010/main" val="175825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800" b="1"/>
            </a:lvl1pPr>
          </a:lstStyle>
          <a:p>
            <a:r>
              <a:rPr lang="en-US"/>
              <a:t>Click to edit Master title style</a:t>
            </a:r>
            <a:endParaRPr lang="it-IT"/>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pPr lvl="0"/>
            <a:endParaRPr lang="it-IT" noProof="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a:t>Click to edit Master text styles</a:t>
            </a:r>
          </a:p>
        </p:txBody>
      </p:sp>
      <p:sp>
        <p:nvSpPr>
          <p:cNvPr id="5" name="Date Placeholder 3">
            <a:extLst>
              <a:ext uri="{FF2B5EF4-FFF2-40B4-BE49-F238E27FC236}">
                <a16:creationId xmlns:a16="http://schemas.microsoft.com/office/drawing/2014/main" id="{AF8C096F-DC65-2A47-9967-4DA7CFD32646}"/>
              </a:ext>
            </a:extLst>
          </p:cNvPr>
          <p:cNvSpPr>
            <a:spLocks noGrp="1"/>
          </p:cNvSpPr>
          <p:nvPr>
            <p:ph type="dt" sz="half" idx="10"/>
          </p:nvPr>
        </p:nvSpPr>
        <p:spPr/>
        <p:txBody>
          <a:bodyPr/>
          <a:lstStyle>
            <a:lvl1pPr>
              <a:defRPr/>
            </a:lvl1pPr>
          </a:lstStyle>
          <a:p>
            <a:pPr>
              <a:defRPr/>
            </a:pPr>
            <a:fld id="{0AF8F4D5-2C0F-784E-A25A-21EF043AF074}" type="datetimeFigureOut">
              <a:rPr lang="it-IT" altLang="it-IT"/>
              <a:pPr>
                <a:defRPr/>
              </a:pPr>
              <a:t>05/03/18</a:t>
            </a:fld>
            <a:endParaRPr lang="it-IT" altLang="it-IT"/>
          </a:p>
        </p:txBody>
      </p:sp>
      <p:sp>
        <p:nvSpPr>
          <p:cNvPr id="6" name="Footer Placeholder 4">
            <a:extLst>
              <a:ext uri="{FF2B5EF4-FFF2-40B4-BE49-F238E27FC236}">
                <a16:creationId xmlns:a16="http://schemas.microsoft.com/office/drawing/2014/main" id="{EAA78C72-2ECA-B746-982C-C4B12D2A1125}"/>
              </a:ext>
            </a:extLst>
          </p:cNvPr>
          <p:cNvSpPr>
            <a:spLocks noGrp="1"/>
          </p:cNvSpPr>
          <p:nvPr>
            <p:ph type="ftr" sz="quarter" idx="11"/>
          </p:nvPr>
        </p:nvSpPr>
        <p:spPr/>
        <p:txBody>
          <a:bodyPr/>
          <a:lstStyle>
            <a:lvl1pPr>
              <a:defRPr/>
            </a:lvl1pPr>
          </a:lstStyle>
          <a:p>
            <a:pPr>
              <a:defRPr/>
            </a:pPr>
            <a:endParaRPr lang="it-IT"/>
          </a:p>
        </p:txBody>
      </p:sp>
      <p:sp>
        <p:nvSpPr>
          <p:cNvPr id="7" name="Slide Number Placeholder 5">
            <a:extLst>
              <a:ext uri="{FF2B5EF4-FFF2-40B4-BE49-F238E27FC236}">
                <a16:creationId xmlns:a16="http://schemas.microsoft.com/office/drawing/2014/main" id="{D3B795AA-B8AE-AE4B-A191-4D0EE66B41FF}"/>
              </a:ext>
            </a:extLst>
          </p:cNvPr>
          <p:cNvSpPr>
            <a:spLocks noGrp="1"/>
          </p:cNvSpPr>
          <p:nvPr>
            <p:ph type="sldNum" sz="quarter" idx="12"/>
          </p:nvPr>
        </p:nvSpPr>
        <p:spPr/>
        <p:txBody>
          <a:bodyPr/>
          <a:lstStyle>
            <a:lvl1pPr>
              <a:defRPr/>
            </a:lvl1pPr>
          </a:lstStyle>
          <a:p>
            <a:pPr>
              <a:defRPr/>
            </a:pPr>
            <a:fld id="{8E4544DD-6E70-BE40-BB60-218F0670909D}" type="slidenum">
              <a:rPr lang="it-IT" altLang="it-IT"/>
              <a:pPr>
                <a:defRPr/>
              </a:pPr>
              <a:t>‹N›</a:t>
            </a:fld>
            <a:endParaRPr lang="it-IT" altLang="it-IT"/>
          </a:p>
        </p:txBody>
      </p:sp>
    </p:spTree>
    <p:extLst>
      <p:ext uri="{BB962C8B-B14F-4D97-AF65-F5344CB8AC3E}">
        <p14:creationId xmlns:p14="http://schemas.microsoft.com/office/powerpoint/2010/main" val="2142248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067C5EF4-DDA4-7B4C-B502-6F8A626AF470}"/>
              </a:ext>
            </a:extLst>
          </p:cNvPr>
          <p:cNvSpPr>
            <a:spLocks noGrp="1"/>
          </p:cNvSpPr>
          <p:nvPr>
            <p:ph type="dt" sz="half" idx="10"/>
          </p:nvPr>
        </p:nvSpPr>
        <p:spPr/>
        <p:txBody>
          <a:bodyPr/>
          <a:lstStyle>
            <a:lvl1pPr>
              <a:defRPr/>
            </a:lvl1pPr>
          </a:lstStyle>
          <a:p>
            <a:pPr>
              <a:defRPr/>
            </a:pPr>
            <a:fld id="{0AB57024-B3D5-8648-A205-B44AF6AFAF62}" type="datetimeFigureOut">
              <a:rPr lang="it-IT" altLang="it-IT"/>
              <a:pPr>
                <a:defRPr/>
              </a:pPr>
              <a:t>05/03/18</a:t>
            </a:fld>
            <a:endParaRPr lang="it-IT" altLang="it-IT"/>
          </a:p>
        </p:txBody>
      </p:sp>
      <p:sp>
        <p:nvSpPr>
          <p:cNvPr id="5" name="Footer Placeholder 4">
            <a:extLst>
              <a:ext uri="{FF2B5EF4-FFF2-40B4-BE49-F238E27FC236}">
                <a16:creationId xmlns:a16="http://schemas.microsoft.com/office/drawing/2014/main" id="{081B2C8A-6AF8-054D-AC4C-B0FB23298A1F}"/>
              </a:ext>
            </a:extLst>
          </p:cNvPr>
          <p:cNvSpPr>
            <a:spLocks noGrp="1"/>
          </p:cNvSpPr>
          <p:nvPr>
            <p:ph type="ftr" sz="quarter" idx="11"/>
          </p:nvPr>
        </p:nvSpPr>
        <p:spPr/>
        <p:txBody>
          <a:bodyPr/>
          <a:lstStyle>
            <a:lvl1pPr>
              <a:defRPr/>
            </a:lvl1pPr>
          </a:lstStyle>
          <a:p>
            <a:pPr>
              <a:defRPr/>
            </a:pPr>
            <a:endParaRPr lang="it-IT"/>
          </a:p>
        </p:txBody>
      </p:sp>
      <p:sp>
        <p:nvSpPr>
          <p:cNvPr id="6" name="Slide Number Placeholder 5">
            <a:extLst>
              <a:ext uri="{FF2B5EF4-FFF2-40B4-BE49-F238E27FC236}">
                <a16:creationId xmlns:a16="http://schemas.microsoft.com/office/drawing/2014/main" id="{FAD19B1E-0DEF-C34A-8846-2B6FCFB143F7}"/>
              </a:ext>
            </a:extLst>
          </p:cNvPr>
          <p:cNvSpPr>
            <a:spLocks noGrp="1"/>
          </p:cNvSpPr>
          <p:nvPr>
            <p:ph type="sldNum" sz="quarter" idx="12"/>
          </p:nvPr>
        </p:nvSpPr>
        <p:spPr/>
        <p:txBody>
          <a:bodyPr/>
          <a:lstStyle>
            <a:lvl1pPr>
              <a:defRPr/>
            </a:lvl1pPr>
          </a:lstStyle>
          <a:p>
            <a:pPr>
              <a:defRPr/>
            </a:pPr>
            <a:fld id="{79F94BEA-9387-C848-A10A-C53B388E8355}" type="slidenum">
              <a:rPr lang="it-IT" altLang="it-IT"/>
              <a:pPr>
                <a:defRPr/>
              </a:pPr>
              <a:t>‹N›</a:t>
            </a:fld>
            <a:endParaRPr lang="it-IT" altLang="it-IT"/>
          </a:p>
        </p:txBody>
      </p:sp>
    </p:spTree>
    <p:extLst>
      <p:ext uri="{BB962C8B-B14F-4D97-AF65-F5344CB8AC3E}">
        <p14:creationId xmlns:p14="http://schemas.microsoft.com/office/powerpoint/2010/main" val="2912245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1287" y="512763"/>
            <a:ext cx="2340636" cy="10922000"/>
          </a:xfrm>
        </p:spPr>
        <p:txBody>
          <a:bodyPr vert="eaVert"/>
          <a:lstStyle/>
          <a:p>
            <a:r>
              <a:rPr lang="en-US"/>
              <a:t>Click to edit Master title style</a:t>
            </a:r>
            <a:endParaRPr lang="it-IT"/>
          </a:p>
        </p:txBody>
      </p:sp>
      <p:sp>
        <p:nvSpPr>
          <p:cNvPr id="3" name="Vertical Text Placeholder 2"/>
          <p:cNvSpPr>
            <a:spLocks noGrp="1"/>
          </p:cNvSpPr>
          <p:nvPr>
            <p:ph type="body" orient="vert" idx="1"/>
          </p:nvPr>
        </p:nvSpPr>
        <p:spPr>
          <a:xfrm>
            <a:off x="519378" y="512763"/>
            <a:ext cx="6856810" cy="1092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B5BB31C9-49FD-D341-B5BF-2BBDB733B80E}"/>
              </a:ext>
            </a:extLst>
          </p:cNvPr>
          <p:cNvSpPr>
            <a:spLocks noGrp="1"/>
          </p:cNvSpPr>
          <p:nvPr>
            <p:ph type="dt" sz="half" idx="10"/>
          </p:nvPr>
        </p:nvSpPr>
        <p:spPr/>
        <p:txBody>
          <a:bodyPr/>
          <a:lstStyle>
            <a:lvl1pPr>
              <a:defRPr/>
            </a:lvl1pPr>
          </a:lstStyle>
          <a:p>
            <a:pPr>
              <a:defRPr/>
            </a:pPr>
            <a:fld id="{74DA6A80-0A78-BE46-BDEE-C71853EFED11}" type="datetimeFigureOut">
              <a:rPr lang="it-IT" altLang="it-IT"/>
              <a:pPr>
                <a:defRPr/>
              </a:pPr>
              <a:t>05/03/18</a:t>
            </a:fld>
            <a:endParaRPr lang="it-IT" altLang="it-IT"/>
          </a:p>
        </p:txBody>
      </p:sp>
      <p:sp>
        <p:nvSpPr>
          <p:cNvPr id="5" name="Footer Placeholder 4">
            <a:extLst>
              <a:ext uri="{FF2B5EF4-FFF2-40B4-BE49-F238E27FC236}">
                <a16:creationId xmlns:a16="http://schemas.microsoft.com/office/drawing/2014/main" id="{66EBB177-7960-8C4A-8661-F01789450D25}"/>
              </a:ext>
            </a:extLst>
          </p:cNvPr>
          <p:cNvSpPr>
            <a:spLocks noGrp="1"/>
          </p:cNvSpPr>
          <p:nvPr>
            <p:ph type="ftr" sz="quarter" idx="11"/>
          </p:nvPr>
        </p:nvSpPr>
        <p:spPr/>
        <p:txBody>
          <a:bodyPr/>
          <a:lstStyle>
            <a:lvl1pPr>
              <a:defRPr/>
            </a:lvl1pPr>
          </a:lstStyle>
          <a:p>
            <a:pPr>
              <a:defRPr/>
            </a:pPr>
            <a:endParaRPr lang="it-IT"/>
          </a:p>
        </p:txBody>
      </p:sp>
      <p:sp>
        <p:nvSpPr>
          <p:cNvPr id="6" name="Slide Number Placeholder 5">
            <a:extLst>
              <a:ext uri="{FF2B5EF4-FFF2-40B4-BE49-F238E27FC236}">
                <a16:creationId xmlns:a16="http://schemas.microsoft.com/office/drawing/2014/main" id="{AEC2BCEB-62E0-444F-8F07-B4175E1D6B78}"/>
              </a:ext>
            </a:extLst>
          </p:cNvPr>
          <p:cNvSpPr>
            <a:spLocks noGrp="1"/>
          </p:cNvSpPr>
          <p:nvPr>
            <p:ph type="sldNum" sz="quarter" idx="12"/>
          </p:nvPr>
        </p:nvSpPr>
        <p:spPr/>
        <p:txBody>
          <a:bodyPr/>
          <a:lstStyle>
            <a:lvl1pPr>
              <a:defRPr/>
            </a:lvl1pPr>
          </a:lstStyle>
          <a:p>
            <a:pPr>
              <a:defRPr/>
            </a:pPr>
            <a:fld id="{06143E38-42DA-7F4A-AE87-77A244A41D69}" type="slidenum">
              <a:rPr lang="it-IT" altLang="it-IT"/>
              <a:pPr>
                <a:defRPr/>
              </a:pPr>
              <a:t>‹N›</a:t>
            </a:fld>
            <a:endParaRPr lang="it-IT" altLang="it-IT"/>
          </a:p>
        </p:txBody>
      </p:sp>
    </p:spTree>
    <p:extLst>
      <p:ext uri="{BB962C8B-B14F-4D97-AF65-F5344CB8AC3E}">
        <p14:creationId xmlns:p14="http://schemas.microsoft.com/office/powerpoint/2010/main" val="4294413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6C99FB4-BD63-3F4C-A4C1-79EEA534628D}"/>
              </a:ext>
            </a:extLst>
          </p:cNvPr>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8016" tIns="64008" rIns="128016" bIns="64008" numCol="1" anchor="ctr" anchorCtr="0" compatLnSpc="1">
            <a:prstTxWarp prst="textNoShape">
              <a:avLst/>
            </a:prstTxWarp>
          </a:bodyPr>
          <a:lstStyle/>
          <a:p>
            <a:pPr lvl="0"/>
            <a:r>
              <a:rPr lang="en-US" altLang="it-IT"/>
              <a:t>Click to edit Master title style</a:t>
            </a:r>
            <a:endParaRPr lang="it-IT" altLang="it-IT"/>
          </a:p>
        </p:txBody>
      </p:sp>
      <p:sp>
        <p:nvSpPr>
          <p:cNvPr id="1027" name="Text Placeholder 2">
            <a:extLst>
              <a:ext uri="{FF2B5EF4-FFF2-40B4-BE49-F238E27FC236}">
                <a16:creationId xmlns:a16="http://schemas.microsoft.com/office/drawing/2014/main" id="{BBCB8693-C510-AD46-8979-17C260012395}"/>
              </a:ext>
            </a:extLst>
          </p:cNvPr>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8016" tIns="64008" rIns="128016" bIns="64008"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endParaRPr lang="it-IT" altLang="it-IT"/>
          </a:p>
        </p:txBody>
      </p:sp>
      <p:sp>
        <p:nvSpPr>
          <p:cNvPr id="4" name="Date Placeholder 3">
            <a:extLst>
              <a:ext uri="{FF2B5EF4-FFF2-40B4-BE49-F238E27FC236}">
                <a16:creationId xmlns:a16="http://schemas.microsoft.com/office/drawing/2014/main" id="{F4C3B40F-9596-054A-B11A-C5C8ACEC54EB}"/>
              </a:ext>
            </a:extLst>
          </p:cNvPr>
          <p:cNvSpPr>
            <a:spLocks noGrp="1"/>
          </p:cNvSpPr>
          <p:nvPr>
            <p:ph type="dt" sz="half" idx="2"/>
          </p:nvPr>
        </p:nvSpPr>
        <p:spPr>
          <a:xfrm>
            <a:off x="495300" y="6356350"/>
            <a:ext cx="2311400" cy="365125"/>
          </a:xfrm>
          <a:prstGeom prst="rect">
            <a:avLst/>
          </a:prstGeom>
        </p:spPr>
        <p:txBody>
          <a:bodyPr vert="horz" wrap="square" lIns="128016" tIns="64008" rIns="128016" bIns="64008" numCol="1" anchor="ctr" anchorCtr="0" compatLnSpc="1">
            <a:prstTxWarp prst="textNoShape">
              <a:avLst/>
            </a:prstTxWarp>
          </a:bodyPr>
          <a:lstStyle>
            <a:lvl1pPr eaLnBrk="1" hangingPunct="1">
              <a:defRPr sz="1700">
                <a:solidFill>
                  <a:srgbClr val="898989"/>
                </a:solidFill>
              </a:defRPr>
            </a:lvl1pPr>
          </a:lstStyle>
          <a:p>
            <a:pPr>
              <a:defRPr/>
            </a:pPr>
            <a:fld id="{030DA731-EF6F-4A4C-9DD1-8BBE1AF88BBB}" type="datetimeFigureOut">
              <a:rPr lang="it-IT" altLang="it-IT"/>
              <a:pPr>
                <a:defRPr/>
              </a:pPr>
              <a:t>05/03/18</a:t>
            </a:fld>
            <a:endParaRPr lang="it-IT" altLang="it-IT"/>
          </a:p>
        </p:txBody>
      </p:sp>
      <p:sp>
        <p:nvSpPr>
          <p:cNvPr id="5" name="Footer Placeholder 4">
            <a:extLst>
              <a:ext uri="{FF2B5EF4-FFF2-40B4-BE49-F238E27FC236}">
                <a16:creationId xmlns:a16="http://schemas.microsoft.com/office/drawing/2014/main" id="{8D324036-00E1-724C-8144-22A9F7F17646}"/>
              </a:ext>
            </a:extLst>
          </p:cNvPr>
          <p:cNvSpPr>
            <a:spLocks noGrp="1"/>
          </p:cNvSpPr>
          <p:nvPr>
            <p:ph type="ftr" sz="quarter" idx="3"/>
          </p:nvPr>
        </p:nvSpPr>
        <p:spPr>
          <a:xfrm>
            <a:off x="3384550" y="6356350"/>
            <a:ext cx="3136900" cy="365125"/>
          </a:xfrm>
          <a:prstGeom prst="rect">
            <a:avLst/>
          </a:prstGeom>
        </p:spPr>
        <p:txBody>
          <a:bodyPr vert="horz" lIns="128016" tIns="64008" rIns="128016" bIns="64008" rtlCol="0" anchor="ctr"/>
          <a:lstStyle>
            <a:lvl1pPr algn="ctr" defTabSz="1280160" eaLnBrk="1" fontAlgn="auto" hangingPunct="1">
              <a:spcBef>
                <a:spcPts val="0"/>
              </a:spcBef>
              <a:spcAft>
                <a:spcPts val="0"/>
              </a:spcAft>
              <a:defRPr sz="1700">
                <a:solidFill>
                  <a:schemeClr val="tx1">
                    <a:tint val="75000"/>
                  </a:schemeClr>
                </a:solidFill>
                <a:latin typeface="+mn-lt"/>
                <a:ea typeface="+mn-ea"/>
                <a:cs typeface="+mn-cs"/>
              </a:defRPr>
            </a:lvl1pPr>
          </a:lstStyle>
          <a:p>
            <a:pPr>
              <a:defRPr/>
            </a:pPr>
            <a:endParaRPr lang="it-IT"/>
          </a:p>
        </p:txBody>
      </p:sp>
      <p:sp>
        <p:nvSpPr>
          <p:cNvPr id="6" name="Slide Number Placeholder 5">
            <a:extLst>
              <a:ext uri="{FF2B5EF4-FFF2-40B4-BE49-F238E27FC236}">
                <a16:creationId xmlns:a16="http://schemas.microsoft.com/office/drawing/2014/main" id="{42AC4A5C-EAB8-4449-BD31-53B1466DF630}"/>
              </a:ext>
            </a:extLst>
          </p:cNvPr>
          <p:cNvSpPr>
            <a:spLocks noGrp="1"/>
          </p:cNvSpPr>
          <p:nvPr>
            <p:ph type="sldNum" sz="quarter" idx="4"/>
          </p:nvPr>
        </p:nvSpPr>
        <p:spPr>
          <a:xfrm>
            <a:off x="7099300" y="6356350"/>
            <a:ext cx="2311400" cy="365125"/>
          </a:xfrm>
          <a:prstGeom prst="rect">
            <a:avLst/>
          </a:prstGeom>
        </p:spPr>
        <p:txBody>
          <a:bodyPr vert="horz" wrap="square" lIns="128016" tIns="64008" rIns="128016" bIns="64008" numCol="1" anchor="ctr" anchorCtr="0" compatLnSpc="1">
            <a:prstTxWarp prst="textNoShape">
              <a:avLst/>
            </a:prstTxWarp>
          </a:bodyPr>
          <a:lstStyle>
            <a:lvl1pPr algn="r" eaLnBrk="1" hangingPunct="1">
              <a:defRPr sz="1700">
                <a:solidFill>
                  <a:srgbClr val="898989"/>
                </a:solidFill>
              </a:defRPr>
            </a:lvl1pPr>
          </a:lstStyle>
          <a:p>
            <a:pPr>
              <a:defRPr/>
            </a:pPr>
            <a:fld id="{91D0DA63-4175-9449-8BE0-3D215BB592FF}"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79525" rtl="0" eaLnBrk="0" fontAlgn="base" hangingPunct="0">
        <a:spcBef>
          <a:spcPct val="0"/>
        </a:spcBef>
        <a:spcAft>
          <a:spcPct val="0"/>
        </a:spcAft>
        <a:defRPr sz="6200" kern="1200">
          <a:solidFill>
            <a:schemeClr val="tx1"/>
          </a:solidFill>
          <a:latin typeface="+mj-lt"/>
          <a:ea typeface="ＭＳ Ｐゴシック" charset="0"/>
          <a:cs typeface="ＭＳ Ｐゴシック" charset="0"/>
        </a:defRPr>
      </a:lvl1pPr>
      <a:lvl2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2pPr>
      <a:lvl3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3pPr>
      <a:lvl4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4pPr>
      <a:lvl5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5pPr>
      <a:lvl6pPr marL="4572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6pPr>
      <a:lvl7pPr marL="9144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7pPr>
      <a:lvl8pPr marL="13716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8pPr>
      <a:lvl9pPr marL="18288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9pPr>
    </p:titleStyle>
    <p:bodyStyle>
      <a:lvl1pPr marL="479425" indent="-479425" algn="l" defTabSz="1279525" rtl="0" eaLnBrk="0" fontAlgn="base" hangingPunct="0">
        <a:spcBef>
          <a:spcPct val="20000"/>
        </a:spcBef>
        <a:spcAft>
          <a:spcPct val="0"/>
        </a:spcAft>
        <a:buFont typeface="Arial" panose="020B0604020202020204" pitchFamily="34" charset="0"/>
        <a:buChar char="•"/>
        <a:defRPr sz="4500" kern="1200">
          <a:solidFill>
            <a:schemeClr val="tx1"/>
          </a:solidFill>
          <a:latin typeface="+mn-lt"/>
          <a:ea typeface="ＭＳ Ｐゴシック" charset="0"/>
          <a:cs typeface="ＭＳ Ｐゴシック" charset="0"/>
        </a:defRPr>
      </a:lvl1pPr>
      <a:lvl2pPr marL="1039813" indent="-400050" algn="l" defTabSz="1279525" rtl="0" eaLnBrk="0" fontAlgn="base" hangingPunct="0">
        <a:spcBef>
          <a:spcPct val="20000"/>
        </a:spcBef>
        <a:spcAft>
          <a:spcPct val="0"/>
        </a:spcAft>
        <a:buFont typeface="Arial" panose="020B0604020202020204" pitchFamily="34" charset="0"/>
        <a:buChar char="–"/>
        <a:defRPr sz="3900" kern="1200">
          <a:solidFill>
            <a:schemeClr val="tx1"/>
          </a:solidFill>
          <a:latin typeface="+mn-lt"/>
          <a:ea typeface="ＭＳ Ｐゴシック" charset="0"/>
          <a:cs typeface="+mn-cs"/>
        </a:defRPr>
      </a:lvl2pPr>
      <a:lvl3pPr marL="1600200" indent="-319088" algn="l" defTabSz="1279525"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ＭＳ Ｐゴシック" charset="0"/>
          <a:cs typeface="+mn-cs"/>
        </a:defRPr>
      </a:lvl3pPr>
      <a:lvl4pPr marL="2239963" indent="-319088" algn="l" defTabSz="1279525"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4pPr>
      <a:lvl5pPr marL="2879725" indent="-319088" algn="l" defTabSz="1279525"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it-IT"/>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ebcc.inf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tiff"/><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F619C34-4E88-D244-9607-36FDB19DC3D7}"/>
              </a:ext>
            </a:extLst>
          </p:cNvPr>
          <p:cNvSpPr/>
          <p:nvPr/>
        </p:nvSpPr>
        <p:spPr>
          <a:xfrm>
            <a:off x="0" y="0"/>
            <a:ext cx="99060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defTabSz="1280160" eaLnBrk="1" fontAlgn="auto" hangingPunct="1">
              <a:spcBef>
                <a:spcPts val="0"/>
              </a:spcBef>
              <a:spcAft>
                <a:spcPts val="0"/>
              </a:spcAft>
              <a:defRPr/>
            </a:pPr>
            <a:endParaRPr lang="it-IT" dirty="0"/>
          </a:p>
        </p:txBody>
      </p:sp>
      <p:sp>
        <p:nvSpPr>
          <p:cNvPr id="14338" name="CasellaDiTesto 7">
            <a:extLst>
              <a:ext uri="{FF2B5EF4-FFF2-40B4-BE49-F238E27FC236}">
                <a16:creationId xmlns:a16="http://schemas.microsoft.com/office/drawing/2014/main" id="{A19BDC52-CC8D-0440-A587-3495E3F74494}"/>
              </a:ext>
            </a:extLst>
          </p:cNvPr>
          <p:cNvSpPr txBox="1">
            <a:spLocks noChangeArrowheads="1"/>
          </p:cNvSpPr>
          <p:nvPr/>
        </p:nvSpPr>
        <p:spPr bwMode="auto">
          <a:xfrm>
            <a:off x="-15875" y="6021388"/>
            <a:ext cx="990600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200" b="1" i="1">
                <a:solidFill>
                  <a:schemeClr val="bg1"/>
                </a:solidFill>
                <a:latin typeface="Arial" panose="020B0604020202020204" pitchFamily="34" charset="0"/>
                <a:cs typeface="Arial" panose="020B0604020202020204" pitchFamily="34" charset="0"/>
              </a:rPr>
              <a:t>Tel Avil, Israel, 11-16/3/2018</a:t>
            </a:r>
          </a:p>
        </p:txBody>
      </p:sp>
      <p:sp>
        <p:nvSpPr>
          <p:cNvPr id="14339" name="AutoShape 11" descr="Z">
            <a:extLst>
              <a:ext uri="{FF2B5EF4-FFF2-40B4-BE49-F238E27FC236}">
                <a16:creationId xmlns:a16="http://schemas.microsoft.com/office/drawing/2014/main" id="{47E4CDE5-86E3-E845-A112-FD933FF781B5}"/>
              </a:ext>
            </a:extLst>
          </p:cNvPr>
          <p:cNvSpPr>
            <a:spLocks noChangeAspect="1" noChangeArrowheads="1"/>
          </p:cNvSpPr>
          <p:nvPr/>
        </p:nvSpPr>
        <p:spPr bwMode="auto">
          <a:xfrm>
            <a:off x="6383338" y="2457450"/>
            <a:ext cx="4413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it-IT" altLang="it-IT" sz="2500"/>
          </a:p>
        </p:txBody>
      </p:sp>
      <p:sp>
        <p:nvSpPr>
          <p:cNvPr id="14340" name="AutoShape 13" descr="Z">
            <a:extLst>
              <a:ext uri="{FF2B5EF4-FFF2-40B4-BE49-F238E27FC236}">
                <a16:creationId xmlns:a16="http://schemas.microsoft.com/office/drawing/2014/main" id="{39C9EB60-8008-AE41-A500-B6E9E1D3EDBF}"/>
              </a:ext>
            </a:extLst>
          </p:cNvPr>
          <p:cNvSpPr>
            <a:spLocks noChangeAspect="1" noChangeArrowheads="1"/>
          </p:cNvSpPr>
          <p:nvPr/>
        </p:nvSpPr>
        <p:spPr bwMode="auto">
          <a:xfrm>
            <a:off x="6383338" y="2457450"/>
            <a:ext cx="4413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it-IT" altLang="it-IT" sz="2500"/>
          </a:p>
        </p:txBody>
      </p:sp>
      <p:sp>
        <p:nvSpPr>
          <p:cNvPr id="14341" name="TextBox 9">
            <a:extLst>
              <a:ext uri="{FF2B5EF4-FFF2-40B4-BE49-F238E27FC236}">
                <a16:creationId xmlns:a16="http://schemas.microsoft.com/office/drawing/2014/main" id="{A4DDFF4F-EB0A-424D-B723-40B8D936C468}"/>
              </a:ext>
            </a:extLst>
          </p:cNvPr>
          <p:cNvSpPr txBox="1">
            <a:spLocks noChangeArrowheads="1"/>
          </p:cNvSpPr>
          <p:nvPr/>
        </p:nvSpPr>
        <p:spPr bwMode="auto">
          <a:xfrm>
            <a:off x="2648744" y="260350"/>
            <a:ext cx="4897437"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000" b="1" i="1">
                <a:solidFill>
                  <a:schemeClr val="bg1"/>
                </a:solidFill>
                <a:latin typeface="Arial" panose="020B0604020202020204" pitchFamily="34" charset="0"/>
                <a:cs typeface="Arial" panose="020B0604020202020204" pitchFamily="34" charset="0"/>
              </a:rPr>
              <a:t>5th International Swifts Conference</a:t>
            </a:r>
          </a:p>
        </p:txBody>
      </p:sp>
      <p:sp>
        <p:nvSpPr>
          <p:cNvPr id="14342" name="TextBox 9">
            <a:extLst>
              <a:ext uri="{FF2B5EF4-FFF2-40B4-BE49-F238E27FC236}">
                <a16:creationId xmlns:a16="http://schemas.microsoft.com/office/drawing/2014/main" id="{B3B6083D-D85A-C348-8802-B0F05B925421}"/>
              </a:ext>
            </a:extLst>
          </p:cNvPr>
          <p:cNvSpPr txBox="1">
            <a:spLocks noChangeArrowheads="1"/>
          </p:cNvSpPr>
          <p:nvPr/>
        </p:nvSpPr>
        <p:spPr bwMode="auto">
          <a:xfrm>
            <a:off x="704850" y="2205038"/>
            <a:ext cx="8208963"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3600" b="1">
                <a:latin typeface="Arial" panose="020B0604020202020204" pitchFamily="34" charset="0"/>
                <a:cs typeface="Arial" panose="020B0604020202020204" pitchFamily="34" charset="0"/>
              </a:rPr>
              <a:t>Applying citizen-science data</a:t>
            </a:r>
            <a:br>
              <a:rPr lang="it-IT" altLang="it-IT" sz="3600" b="1">
                <a:latin typeface="Arial" panose="020B0604020202020204" pitchFamily="34" charset="0"/>
                <a:cs typeface="Arial" panose="020B0604020202020204" pitchFamily="34" charset="0"/>
              </a:rPr>
            </a:br>
            <a:r>
              <a:rPr lang="it-IT" altLang="it-IT" sz="3600" b="1">
                <a:latin typeface="Arial" panose="020B0604020202020204" pitchFamily="34" charset="0"/>
                <a:cs typeface="Arial" panose="020B0604020202020204" pitchFamily="34" charset="0"/>
              </a:rPr>
              <a:t>and long term studies to swift's conservation in Italy</a:t>
            </a:r>
            <a:endParaRPr lang="it-IT" altLang="it-IT" sz="2800" b="1" i="1">
              <a:latin typeface="Arial" panose="020B0604020202020204" pitchFamily="34" charset="0"/>
              <a:cs typeface="Arial" panose="020B0604020202020204" pitchFamily="34" charset="0"/>
            </a:endParaRPr>
          </a:p>
        </p:txBody>
      </p:sp>
      <p:pic>
        <p:nvPicPr>
          <p:cNvPr id="14343" name="Immagine 26" descr="Logo terra e cielo.png">
            <a:extLst>
              <a:ext uri="{FF2B5EF4-FFF2-40B4-BE49-F238E27FC236}">
                <a16:creationId xmlns:a16="http://schemas.microsoft.com/office/drawing/2014/main" id="{8824AE39-6378-3440-A3DD-DBC54B5AE3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4488" y="179388"/>
            <a:ext cx="1368425"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Immagine 2">
            <a:extLst>
              <a:ext uri="{FF2B5EF4-FFF2-40B4-BE49-F238E27FC236}">
                <a16:creationId xmlns:a16="http://schemas.microsoft.com/office/drawing/2014/main" id="{29336D56-9E54-5940-BF65-7303EB4B58F4}"/>
              </a:ext>
            </a:extLst>
          </p:cNvPr>
          <p:cNvPicPr>
            <a:picLocks noChangeAspect="1"/>
          </p:cNvPicPr>
          <p:nvPr/>
        </p:nvPicPr>
        <p:blipFill rotWithShape="1">
          <a:blip r:embed="rId3">
            <a:extLst>
              <a:ext uri="{28A0092B-C50C-407E-A947-70E740481C1C}">
                <a14:useLocalDpi xmlns:a14="http://schemas.microsoft.com/office/drawing/2010/main" val="0"/>
              </a:ext>
            </a:extLst>
          </a:blip>
          <a:srcRect l="-5764" r="-5764" b="7693"/>
          <a:stretch/>
        </p:blipFill>
        <p:spPr bwMode="auto">
          <a:xfrm>
            <a:off x="8099425" y="188913"/>
            <a:ext cx="1677988" cy="172791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TextBox 9">
            <a:extLst>
              <a:ext uri="{FF2B5EF4-FFF2-40B4-BE49-F238E27FC236}">
                <a16:creationId xmlns:a16="http://schemas.microsoft.com/office/drawing/2014/main" id="{CF5F8FE8-80A5-A140-84A4-A19027486F13}"/>
              </a:ext>
            </a:extLst>
          </p:cNvPr>
          <p:cNvSpPr txBox="1">
            <a:spLocks noChangeArrowheads="1"/>
          </p:cNvSpPr>
          <p:nvPr/>
        </p:nvSpPr>
        <p:spPr bwMode="auto">
          <a:xfrm>
            <a:off x="857250" y="4165600"/>
            <a:ext cx="8208963"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800" b="1">
                <a:latin typeface="Arial" panose="020B0604020202020204" pitchFamily="34" charset="0"/>
                <a:cs typeface="Arial" panose="020B0604020202020204" pitchFamily="34" charset="0"/>
              </a:rPr>
              <a:t>Cucco M., Boano G., Ferri M., Lardelli R., Pellegrino I., Pinoli G., Pirovano A., Tinarelli R.</a:t>
            </a:r>
            <a:endParaRPr lang="it-IT" altLang="it-IT" sz="2800" b="1" i="1">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43772B20-1193-994B-896D-BB527CBFC333}"/>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chemeClr val="bg1"/>
                </a:solidFill>
                <a:latin typeface="+mn-lt"/>
                <a:ea typeface="+mn-ea"/>
              </a:rPr>
              <a:t>Databases</a:t>
            </a:r>
          </a:p>
        </p:txBody>
      </p:sp>
      <p:sp>
        <p:nvSpPr>
          <p:cNvPr id="17410" name="TextBox 9">
            <a:extLst>
              <a:ext uri="{FF2B5EF4-FFF2-40B4-BE49-F238E27FC236}">
                <a16:creationId xmlns:a16="http://schemas.microsoft.com/office/drawing/2014/main" id="{5EEBBC6E-7515-D848-95A1-F65D0D79ECC9}"/>
              </a:ext>
            </a:extLst>
          </p:cNvPr>
          <p:cNvSpPr txBox="1">
            <a:spLocks noChangeArrowheads="1"/>
          </p:cNvSpPr>
          <p:nvPr/>
        </p:nvSpPr>
        <p:spPr bwMode="auto">
          <a:xfrm>
            <a:off x="415925" y="692150"/>
            <a:ext cx="9290050" cy="60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800" b="1" i="1" dirty="0">
                <a:solidFill>
                  <a:srgbClr val="0000FF"/>
                </a:solidFill>
                <a:latin typeface="Arial" panose="020B0604020202020204" pitchFamily="34" charset="0"/>
                <a:cs typeface="Arial" panose="020B0604020202020204" pitchFamily="34" charset="0"/>
              </a:rPr>
              <a:t>Apus pallidus </a:t>
            </a:r>
            <a:r>
              <a:rPr lang="it-IT" altLang="it-IT" sz="2800" b="1" dirty="0">
                <a:solidFill>
                  <a:srgbClr val="0000FF"/>
                </a:solidFill>
                <a:latin typeface="Arial" panose="020B0604020202020204" pitchFamily="34" charset="0"/>
                <a:cs typeface="Arial" panose="020B0604020202020204" pitchFamily="34" charset="0"/>
              </a:rPr>
              <a:t>and</a:t>
            </a:r>
            <a:r>
              <a:rPr lang="it-IT" altLang="it-IT" sz="2800" b="1" i="1" dirty="0">
                <a:solidFill>
                  <a:srgbClr val="0000FF"/>
                </a:solidFill>
                <a:latin typeface="Arial" panose="020B0604020202020204" pitchFamily="34" charset="0"/>
                <a:cs typeface="Arial" panose="020B0604020202020204" pitchFamily="34" charset="0"/>
              </a:rPr>
              <a:t> A. apus</a:t>
            </a:r>
            <a:r>
              <a:rPr lang="it-IT" altLang="it-IT" sz="2800" b="1" dirty="0">
                <a:solidFill>
                  <a:srgbClr val="0000FF"/>
                </a:solidFill>
                <a:latin typeface="Arial" panose="020B0604020202020204" pitchFamily="34" charset="0"/>
                <a:cs typeface="Arial" panose="020B0604020202020204" pitchFamily="34" charset="0"/>
              </a:rPr>
              <a:t> breeding in </a:t>
            </a:r>
            <a:r>
              <a:rPr lang="it-IT" altLang="it-IT" sz="2800" b="1" dirty="0" err="1">
                <a:solidFill>
                  <a:srgbClr val="0000FF"/>
                </a:solidFill>
                <a:latin typeface="Arial" panose="020B0604020202020204" pitchFamily="34" charset="0"/>
                <a:cs typeface="Arial" panose="020B0604020202020204" pitchFamily="34" charset="0"/>
              </a:rPr>
              <a:t>Italy</a:t>
            </a:r>
            <a:r>
              <a:rPr lang="it-IT" altLang="it-IT" sz="2800" b="1" dirty="0">
                <a:solidFill>
                  <a:srgbClr val="0000FF"/>
                </a:solidFill>
                <a:latin typeface="Arial" panose="020B0604020202020204" pitchFamily="34" charset="0"/>
                <a:cs typeface="Arial" panose="020B0604020202020204" pitchFamily="34" charset="0"/>
              </a:rPr>
              <a:t> and Canton Ticino (CH) are </a:t>
            </a:r>
            <a:r>
              <a:rPr lang="it-IT" altLang="it-IT" sz="2800" b="1" dirty="0" err="1">
                <a:solidFill>
                  <a:srgbClr val="0000FF"/>
                </a:solidFill>
                <a:latin typeface="Arial" panose="020B0604020202020204" pitchFamily="34" charset="0"/>
                <a:cs typeface="Arial" panose="020B0604020202020204" pitchFamily="34" charset="0"/>
              </a:rPr>
              <a:t>facing</a:t>
            </a:r>
            <a:r>
              <a:rPr lang="it-IT" altLang="it-IT" sz="2800" b="1" dirty="0">
                <a:solidFill>
                  <a:srgbClr val="0000FF"/>
                </a:solidFill>
                <a:latin typeface="Arial" panose="020B0604020202020204" pitchFamily="34" charset="0"/>
                <a:cs typeface="Arial" panose="020B0604020202020204" pitchFamily="34" charset="0"/>
              </a:rPr>
              <a:t> </a:t>
            </a:r>
            <a:r>
              <a:rPr lang="it-IT" altLang="it-IT" sz="2800" b="1" dirty="0" err="1">
                <a:solidFill>
                  <a:srgbClr val="0000FF"/>
                </a:solidFill>
                <a:latin typeface="Arial" panose="020B0604020202020204" pitchFamily="34" charset="0"/>
                <a:cs typeface="Arial" panose="020B0604020202020204" pitchFamily="34" charset="0"/>
              </a:rPr>
              <a:t>increasing</a:t>
            </a:r>
            <a:r>
              <a:rPr lang="it-IT" altLang="it-IT" sz="2800" b="1" dirty="0">
                <a:solidFill>
                  <a:srgbClr val="0000FF"/>
                </a:solidFill>
                <a:latin typeface="Arial" panose="020B0604020202020204" pitchFamily="34" charset="0"/>
                <a:cs typeface="Arial" panose="020B0604020202020204" pitchFamily="34" charset="0"/>
              </a:rPr>
              <a:t> </a:t>
            </a:r>
            <a:r>
              <a:rPr lang="it-IT" altLang="it-IT" sz="2800" b="1" dirty="0" err="1">
                <a:solidFill>
                  <a:srgbClr val="0000FF"/>
                </a:solidFill>
                <a:latin typeface="Arial" panose="020B0604020202020204" pitchFamily="34" charset="0"/>
                <a:cs typeface="Arial" panose="020B0604020202020204" pitchFamily="34" charset="0"/>
              </a:rPr>
              <a:t>difficulties</a:t>
            </a:r>
            <a:r>
              <a:rPr lang="it-IT" altLang="it-IT" sz="2800" b="1" dirty="0">
                <a:solidFill>
                  <a:srgbClr val="0000FF"/>
                </a:solidFill>
                <a:latin typeface="Arial" panose="020B0604020202020204" pitchFamily="34" charset="0"/>
                <a:cs typeface="Arial" panose="020B0604020202020204" pitchFamily="34" charset="0"/>
              </a:rPr>
              <a:t> and pose </a:t>
            </a:r>
            <a:r>
              <a:rPr lang="it-IT" altLang="it-IT" sz="2800" b="1" dirty="0" err="1">
                <a:solidFill>
                  <a:srgbClr val="0000FF"/>
                </a:solidFill>
                <a:latin typeface="Arial" panose="020B0604020202020204" pitchFamily="34" charset="0"/>
                <a:cs typeface="Arial" panose="020B0604020202020204" pitchFamily="34" charset="0"/>
              </a:rPr>
              <a:t>conservation</a:t>
            </a:r>
            <a:r>
              <a:rPr lang="it-IT" altLang="it-IT" sz="2800" b="1" dirty="0">
                <a:solidFill>
                  <a:srgbClr val="0000FF"/>
                </a:solidFill>
                <a:latin typeface="Arial" panose="020B0604020202020204" pitchFamily="34" charset="0"/>
                <a:cs typeface="Arial" panose="020B0604020202020204" pitchFamily="34" charset="0"/>
              </a:rPr>
              <a:t> and management </a:t>
            </a:r>
            <a:r>
              <a:rPr lang="it-IT" altLang="it-IT" sz="2800" b="1" dirty="0" err="1">
                <a:solidFill>
                  <a:srgbClr val="0000FF"/>
                </a:solidFill>
                <a:latin typeface="Arial" panose="020B0604020202020204" pitchFamily="34" charset="0"/>
                <a:cs typeface="Arial" panose="020B0604020202020204" pitchFamily="34" charset="0"/>
              </a:rPr>
              <a:t>problems</a:t>
            </a:r>
            <a:endParaRPr lang="it-IT" altLang="it-IT" sz="2800" b="1" dirty="0">
              <a:solidFill>
                <a:srgbClr val="0000FF"/>
              </a:solidFill>
              <a:latin typeface="Arial" panose="020B0604020202020204" pitchFamily="34" charset="0"/>
              <a:cs typeface="Arial" panose="020B0604020202020204" pitchFamily="34" charset="0"/>
            </a:endParaRPr>
          </a:p>
          <a:p>
            <a:pPr algn="ctr" eaLnBrk="1" hangingPunct="1">
              <a:spcBef>
                <a:spcPct val="0"/>
              </a:spcBef>
              <a:buFontTx/>
              <a:buNone/>
            </a:pPr>
            <a:endParaRPr lang="it-IT" altLang="it-IT" sz="2800" b="1" dirty="0">
              <a:solidFill>
                <a:srgbClr val="0000FF"/>
              </a:solidFill>
              <a:latin typeface="Arial" panose="020B0604020202020204" pitchFamily="34" charset="0"/>
              <a:cs typeface="Arial" panose="020B0604020202020204" pitchFamily="34" charset="0"/>
            </a:endParaRPr>
          </a:p>
          <a:p>
            <a:pPr algn="ctr" eaLnBrk="1" hangingPunct="1">
              <a:spcBef>
                <a:spcPct val="0"/>
              </a:spcBef>
              <a:buFontTx/>
              <a:buNone/>
            </a:pPr>
            <a:r>
              <a:rPr lang="it-IT" altLang="it-IT" sz="2800" b="1" dirty="0" err="1">
                <a:solidFill>
                  <a:srgbClr val="0000FF"/>
                </a:solidFill>
                <a:latin typeface="Arial" panose="020B0604020202020204" pitchFamily="34" charset="0"/>
                <a:cs typeface="Arial" panose="020B0604020202020204" pitchFamily="34" charset="0"/>
              </a:rPr>
              <a:t>What</a:t>
            </a:r>
            <a:r>
              <a:rPr lang="it-IT" altLang="it-IT" sz="2800" b="1" dirty="0">
                <a:solidFill>
                  <a:srgbClr val="0000FF"/>
                </a:solidFill>
                <a:latin typeface="Arial" panose="020B0604020202020204" pitchFamily="34" charset="0"/>
                <a:cs typeface="Arial" panose="020B0604020202020204" pitchFamily="34" charset="0"/>
              </a:rPr>
              <a:t> </a:t>
            </a:r>
            <a:r>
              <a:rPr lang="it-IT" altLang="it-IT" sz="2800" b="1" dirty="0" err="1">
                <a:solidFill>
                  <a:srgbClr val="0000FF"/>
                </a:solidFill>
                <a:latin typeface="Arial" panose="020B0604020202020204" pitchFamily="34" charset="0"/>
                <a:cs typeface="Arial" panose="020B0604020202020204" pitchFamily="34" charset="0"/>
              </a:rPr>
              <a:t>is</a:t>
            </a:r>
            <a:r>
              <a:rPr lang="it-IT" altLang="it-IT" sz="2800" b="1" dirty="0">
                <a:solidFill>
                  <a:srgbClr val="0000FF"/>
                </a:solidFill>
                <a:latin typeface="Arial" panose="020B0604020202020204" pitchFamily="34" charset="0"/>
                <a:cs typeface="Arial" panose="020B0604020202020204" pitchFamily="34" charset="0"/>
              </a:rPr>
              <a:t> </a:t>
            </a:r>
            <a:r>
              <a:rPr lang="it-IT" altLang="it-IT" sz="2800" b="1" dirty="0" err="1">
                <a:solidFill>
                  <a:srgbClr val="0000FF"/>
                </a:solidFill>
                <a:latin typeface="Arial" panose="020B0604020202020204" pitchFamily="34" charset="0"/>
                <a:cs typeface="Arial" panose="020B0604020202020204" pitchFamily="34" charset="0"/>
              </a:rPr>
              <a:t>going</a:t>
            </a:r>
            <a:r>
              <a:rPr lang="it-IT" altLang="it-IT" sz="2800" b="1" dirty="0">
                <a:solidFill>
                  <a:srgbClr val="0000FF"/>
                </a:solidFill>
                <a:latin typeface="Arial" panose="020B0604020202020204" pitchFamily="34" charset="0"/>
                <a:cs typeface="Arial" panose="020B0604020202020204" pitchFamily="34" charset="0"/>
              </a:rPr>
              <a:t> on?</a:t>
            </a:r>
          </a:p>
          <a:p>
            <a:pPr algn="ctr" eaLnBrk="1" hangingPunct="1">
              <a:spcBef>
                <a:spcPct val="0"/>
              </a:spcBef>
              <a:buFontTx/>
              <a:buNone/>
            </a:pPr>
            <a:r>
              <a:rPr lang="it-IT" altLang="it-IT" sz="2800" dirty="0" err="1">
                <a:solidFill>
                  <a:srgbClr val="0000FF"/>
                </a:solidFill>
                <a:latin typeface="Arial" panose="020B0604020202020204" pitchFamily="34" charset="0"/>
                <a:cs typeface="Arial" panose="020B0604020202020204" pitchFamily="34" charset="0"/>
              </a:rPr>
              <a:t>We</a:t>
            </a:r>
            <a:r>
              <a:rPr lang="it-IT" altLang="it-IT" sz="2800" dirty="0">
                <a:solidFill>
                  <a:srgbClr val="0000FF"/>
                </a:solidFill>
                <a:latin typeface="Arial" panose="020B0604020202020204" pitchFamily="34" charset="0"/>
                <a:cs typeface="Arial" panose="020B0604020202020204" pitchFamily="34" charset="0"/>
              </a:rPr>
              <a:t> must </a:t>
            </a:r>
            <a:r>
              <a:rPr lang="it-IT" altLang="it-IT" sz="2800" dirty="0" err="1">
                <a:solidFill>
                  <a:srgbClr val="0000FF"/>
                </a:solidFill>
                <a:latin typeface="Arial" panose="020B0604020202020204" pitchFamily="34" charset="0"/>
                <a:cs typeface="Arial" panose="020B0604020202020204" pitchFamily="34" charset="0"/>
              </a:rPr>
              <a:t>analyze</a:t>
            </a:r>
            <a:r>
              <a:rPr lang="it-IT" altLang="it-IT" sz="2800" dirty="0">
                <a:solidFill>
                  <a:srgbClr val="0000FF"/>
                </a:solidFill>
                <a:latin typeface="Arial" panose="020B0604020202020204" pitchFamily="34" charset="0"/>
                <a:cs typeface="Arial" panose="020B0604020202020204" pitchFamily="34" charset="0"/>
              </a:rPr>
              <a:t> </a:t>
            </a:r>
            <a:r>
              <a:rPr lang="it-IT" altLang="it-IT" sz="2800" dirty="0" err="1">
                <a:solidFill>
                  <a:srgbClr val="0000FF"/>
                </a:solidFill>
                <a:latin typeface="Arial" panose="020B0604020202020204" pitchFamily="34" charset="0"/>
                <a:cs typeface="Arial" panose="020B0604020202020204" pitchFamily="34" charset="0"/>
              </a:rPr>
              <a:t>official</a:t>
            </a:r>
            <a:r>
              <a:rPr lang="it-IT" altLang="it-IT" sz="2800" dirty="0">
                <a:solidFill>
                  <a:srgbClr val="0000FF"/>
                </a:solidFill>
                <a:latin typeface="Arial" panose="020B0604020202020204" pitchFamily="34" charset="0"/>
                <a:cs typeface="Arial" panose="020B0604020202020204" pitchFamily="34" charset="0"/>
              </a:rPr>
              <a:t> data,</a:t>
            </a:r>
            <a:br>
              <a:rPr lang="it-IT" altLang="it-IT" sz="2800" dirty="0">
                <a:solidFill>
                  <a:srgbClr val="0000FF"/>
                </a:solidFill>
                <a:latin typeface="Arial" panose="020B0604020202020204" pitchFamily="34" charset="0"/>
                <a:cs typeface="Arial" panose="020B0604020202020204" pitchFamily="34" charset="0"/>
              </a:rPr>
            </a:br>
            <a:r>
              <a:rPr lang="it-IT" altLang="it-IT" sz="2800" dirty="0" err="1">
                <a:solidFill>
                  <a:srgbClr val="0000FF"/>
                </a:solidFill>
                <a:latin typeface="Arial" panose="020B0604020202020204" pitchFamily="34" charset="0"/>
                <a:cs typeface="Arial" panose="020B0604020202020204" pitchFamily="34" charset="0"/>
              </a:rPr>
              <a:t>collected</a:t>
            </a:r>
            <a:r>
              <a:rPr lang="it-IT" altLang="it-IT" sz="2800" dirty="0">
                <a:solidFill>
                  <a:srgbClr val="0000FF"/>
                </a:solidFill>
                <a:latin typeface="Arial" panose="020B0604020202020204" pitchFamily="34" charset="0"/>
                <a:cs typeface="Arial" panose="020B0604020202020204" pitchFamily="34" charset="0"/>
              </a:rPr>
              <a:t> </a:t>
            </a:r>
            <a:r>
              <a:rPr lang="it-IT" altLang="it-IT" sz="2800" dirty="0" err="1">
                <a:solidFill>
                  <a:srgbClr val="0000FF"/>
                </a:solidFill>
                <a:latin typeface="Arial" panose="020B0604020202020204" pitchFamily="34" charset="0"/>
                <a:cs typeface="Arial" panose="020B0604020202020204" pitchFamily="34" charset="0"/>
              </a:rPr>
              <a:t>using</a:t>
            </a:r>
            <a:r>
              <a:rPr lang="it-IT" altLang="it-IT" sz="2800" dirty="0">
                <a:solidFill>
                  <a:srgbClr val="0000FF"/>
                </a:solidFill>
                <a:latin typeface="Arial" panose="020B0604020202020204" pitchFamily="34" charset="0"/>
                <a:cs typeface="Arial" panose="020B0604020202020204" pitchFamily="34" charset="0"/>
              </a:rPr>
              <a:t> standard </a:t>
            </a:r>
            <a:r>
              <a:rPr lang="it-IT" altLang="it-IT" sz="2800" dirty="0" err="1">
                <a:solidFill>
                  <a:srgbClr val="0000FF"/>
                </a:solidFill>
                <a:latin typeface="Arial" panose="020B0604020202020204" pitchFamily="34" charset="0"/>
                <a:cs typeface="Arial" panose="020B0604020202020204" pitchFamily="34" charset="0"/>
              </a:rPr>
              <a:t>methods</a:t>
            </a:r>
            <a:endParaRPr lang="it-IT" altLang="it-IT" sz="2800" dirty="0">
              <a:solidFill>
                <a:srgbClr val="0000FF"/>
              </a:solidFill>
              <a:latin typeface="Arial" panose="020B0604020202020204" pitchFamily="34" charset="0"/>
              <a:cs typeface="Arial" panose="020B0604020202020204" pitchFamily="34" charset="0"/>
            </a:endParaRPr>
          </a:p>
          <a:p>
            <a:pPr algn="ctr" eaLnBrk="1" hangingPunct="1">
              <a:spcBef>
                <a:spcPct val="0"/>
              </a:spcBef>
              <a:buFontTx/>
              <a:buNone/>
            </a:pPr>
            <a:endParaRPr lang="it-IT" altLang="it-IT" sz="2800" b="1" dirty="0">
              <a:latin typeface="Arial" panose="020B0604020202020204" pitchFamily="34" charset="0"/>
              <a:cs typeface="Arial" panose="020B0604020202020204" pitchFamily="34" charset="0"/>
            </a:endParaRPr>
          </a:p>
          <a:p>
            <a:pPr eaLnBrk="1" hangingPunct="1">
              <a:spcBef>
                <a:spcPct val="0"/>
              </a:spcBef>
              <a:buFontTx/>
              <a:buNone/>
            </a:pPr>
            <a:r>
              <a:rPr lang="it-IT" altLang="it-IT" sz="2800" b="1" dirty="0">
                <a:latin typeface="Arial" panose="020B0604020202020204" pitchFamily="34" charset="0"/>
                <a:cs typeface="Arial" panose="020B0604020202020204" pitchFamily="34" charset="0"/>
              </a:rPr>
              <a:t>Europe: EBCC 1980-2016 – </a:t>
            </a:r>
            <a:r>
              <a:rPr lang="it-IT" altLang="it-IT" sz="2400" dirty="0">
                <a:latin typeface="Arial" panose="020B0604020202020204" pitchFamily="34" charset="0"/>
                <a:cs typeface="Arial" panose="020B0604020202020204" pitchFamily="34" charset="0"/>
                <a:hlinkClick r:id="rId3"/>
              </a:rPr>
              <a:t>www.ebcc.info</a:t>
            </a:r>
            <a:endParaRPr lang="it-IT" altLang="it-IT" sz="2800" b="1" dirty="0">
              <a:latin typeface="Arial" panose="020B0604020202020204" pitchFamily="34" charset="0"/>
              <a:cs typeface="Arial" panose="020B0604020202020204" pitchFamily="34" charset="0"/>
            </a:endParaRPr>
          </a:p>
          <a:p>
            <a:pPr eaLnBrk="1" hangingPunct="1">
              <a:spcBef>
                <a:spcPct val="0"/>
              </a:spcBef>
              <a:buFontTx/>
              <a:buNone/>
            </a:pPr>
            <a:r>
              <a:rPr lang="it-IT" altLang="it-IT" sz="2800" b="1" dirty="0" err="1">
                <a:latin typeface="Arial" panose="020B0604020202020204" pitchFamily="34" charset="0"/>
                <a:cs typeface="Arial" panose="020B0604020202020204" pitchFamily="34" charset="0"/>
              </a:rPr>
              <a:t>Italy</a:t>
            </a:r>
            <a:r>
              <a:rPr lang="it-IT" altLang="it-IT" sz="2800" b="1" dirty="0">
                <a:latin typeface="Arial" panose="020B0604020202020204" pitchFamily="34" charset="0"/>
                <a:cs typeface="Arial" panose="020B0604020202020204" pitchFamily="34" charset="0"/>
              </a:rPr>
              <a:t>: MITO2000 2000-2016 – </a:t>
            </a:r>
            <a:r>
              <a:rPr lang="it-IT" altLang="it-IT" sz="2400" u="sng" dirty="0">
                <a:solidFill>
                  <a:srgbClr val="0000FF"/>
                </a:solidFill>
                <a:latin typeface="Arial" panose="020B0604020202020204" pitchFamily="34" charset="0"/>
                <a:cs typeface="Arial" panose="020B0604020202020204" pitchFamily="34" charset="0"/>
              </a:rPr>
              <a:t>mito2000.it</a:t>
            </a:r>
          </a:p>
          <a:p>
            <a:pPr eaLnBrk="1" hangingPunct="1">
              <a:spcBef>
                <a:spcPct val="0"/>
              </a:spcBef>
              <a:buFontTx/>
              <a:buNone/>
            </a:pPr>
            <a:endParaRPr lang="it-IT" altLang="it-IT" sz="2800" b="1" dirty="0">
              <a:latin typeface="Arial" panose="020B0604020202020204" pitchFamily="34" charset="0"/>
              <a:cs typeface="Arial" panose="020B0604020202020204" pitchFamily="34" charset="0"/>
            </a:endParaRPr>
          </a:p>
          <a:p>
            <a:pPr eaLnBrk="1" hangingPunct="1">
              <a:spcBef>
                <a:spcPct val="0"/>
              </a:spcBef>
              <a:buFontTx/>
              <a:buNone/>
            </a:pPr>
            <a:endParaRPr lang="it-IT" altLang="it-IT" sz="2800" b="1" i="1"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b="1" i="1" dirty="0">
                <a:latin typeface="Arial" panose="020B0604020202020204" pitchFamily="34" charset="0"/>
                <a:cs typeface="Arial" panose="020B0604020202020204" pitchFamily="34" charset="0"/>
              </a:rPr>
              <a:t>Note -</a:t>
            </a:r>
            <a:r>
              <a:rPr lang="it-IT" altLang="it-IT" sz="2400" i="1" dirty="0">
                <a:latin typeface="Arial" panose="020B0604020202020204" pitchFamily="34" charset="0"/>
                <a:cs typeface="Arial" panose="020B0604020202020204" pitchFamily="34" charset="0"/>
              </a:rPr>
              <a:t> the EBCC </a:t>
            </a:r>
            <a:r>
              <a:rPr lang="it-IT" altLang="it-IT" sz="2400" i="1" dirty="0" err="1">
                <a:latin typeface="Arial" panose="020B0604020202020204" pitchFamily="34" charset="0"/>
                <a:cs typeface="Arial" panose="020B0604020202020204" pitchFamily="34" charset="0"/>
              </a:rPr>
              <a:t>method</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requires</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point-census</a:t>
            </a:r>
            <a:r>
              <a:rPr lang="it-IT" altLang="it-IT" sz="2400" i="1" dirty="0">
                <a:latin typeface="Arial" panose="020B0604020202020204" pitchFamily="34" charset="0"/>
                <a:cs typeface="Arial" panose="020B0604020202020204" pitchFamily="34" charset="0"/>
              </a:rPr>
              <a:t> in the </a:t>
            </a:r>
            <a:r>
              <a:rPr lang="it-IT" altLang="it-IT" sz="2400" i="1" dirty="0" err="1">
                <a:latin typeface="Arial" panose="020B0604020202020204" pitchFamily="34" charset="0"/>
                <a:cs typeface="Arial" panose="020B0604020202020204" pitchFamily="34" charset="0"/>
              </a:rPr>
              <a:t>countryside</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is</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it</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suitable</a:t>
            </a:r>
            <a:r>
              <a:rPr lang="it-IT" altLang="it-IT" sz="2400" i="1" dirty="0">
                <a:latin typeface="Arial" panose="020B0604020202020204" pitchFamily="34" charset="0"/>
                <a:cs typeface="Arial" panose="020B0604020202020204" pitchFamily="34" charset="0"/>
              </a:rPr>
              <a:t> for "</a:t>
            </a:r>
            <a:r>
              <a:rPr lang="it-IT" altLang="it-IT" sz="2400" i="1" dirty="0" err="1">
                <a:latin typeface="Arial" panose="020B0604020202020204" pitchFamily="34" charset="0"/>
                <a:cs typeface="Arial" panose="020B0604020202020204" pitchFamily="34" charset="0"/>
              </a:rPr>
              <a:t>aerial</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feeders</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Only</a:t>
            </a:r>
            <a:r>
              <a:rPr lang="it-IT" altLang="it-IT" sz="2400" i="1" dirty="0">
                <a:latin typeface="Arial" panose="020B0604020202020204" pitchFamily="34" charset="0"/>
                <a:cs typeface="Arial" panose="020B0604020202020204" pitchFamily="34" charset="0"/>
              </a:rPr>
              <a:t> </a:t>
            </a:r>
            <a:r>
              <a:rPr lang="it-IT" altLang="it-IT" sz="2400" i="1" dirty="0" err="1">
                <a:latin typeface="Arial" panose="020B0604020202020204" pitchFamily="34" charset="0"/>
                <a:cs typeface="Arial" panose="020B0604020202020204" pitchFamily="34" charset="0"/>
              </a:rPr>
              <a:t>indices</a:t>
            </a:r>
            <a:r>
              <a:rPr lang="it-IT" altLang="it-IT" sz="2400" i="1" dirty="0">
                <a:latin typeface="Arial" panose="020B0604020202020204" pitchFamily="34" charset="0"/>
                <a:cs typeface="Arial" panose="020B0604020202020204" pitchFamily="34" charset="0"/>
              </a:rPr>
              <a:t> are </a:t>
            </a:r>
            <a:r>
              <a:rPr lang="it-IT" altLang="it-IT" sz="2400" i="1" dirty="0" err="1">
                <a:latin typeface="Arial" panose="020B0604020202020204" pitchFamily="34" charset="0"/>
                <a:cs typeface="Arial" panose="020B0604020202020204" pitchFamily="34" charset="0"/>
              </a:rPr>
              <a:t>obtained</a:t>
            </a:r>
            <a:r>
              <a:rPr lang="it-IT" altLang="it-IT" sz="2400" i="1" dirty="0">
                <a:latin typeface="Arial" panose="020B0604020202020204" pitchFamily="34" charset="0"/>
                <a:cs typeface="Arial" panose="020B0604020202020204" pitchFamily="34"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2AE09077-8ECB-2B49-965F-F853C9AAED3E}"/>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chemeClr val="bg1"/>
                </a:solidFill>
                <a:latin typeface="+mn-lt"/>
                <a:ea typeface="+mn-ea"/>
              </a:rPr>
              <a:t>http://</a:t>
            </a:r>
            <a:r>
              <a:rPr lang="it-IT" dirty="0" err="1">
                <a:solidFill>
                  <a:schemeClr val="bg1"/>
                </a:solidFill>
                <a:latin typeface="+mn-lt"/>
                <a:ea typeface="+mn-ea"/>
              </a:rPr>
              <a:t>www.ebcc.info</a:t>
            </a:r>
            <a:r>
              <a:rPr lang="it-IT" dirty="0">
                <a:solidFill>
                  <a:schemeClr val="bg1"/>
                </a:solidFill>
                <a:latin typeface="+mn-lt"/>
                <a:ea typeface="+mn-ea"/>
              </a:rPr>
              <a:t> – </a:t>
            </a:r>
            <a:r>
              <a:rPr lang="it-IT" dirty="0" err="1">
                <a:solidFill>
                  <a:schemeClr val="bg1"/>
                </a:solidFill>
                <a:latin typeface="+mn-lt"/>
                <a:ea typeface="+mn-ea"/>
              </a:rPr>
              <a:t>European</a:t>
            </a:r>
            <a:r>
              <a:rPr lang="it-IT" dirty="0">
                <a:solidFill>
                  <a:schemeClr val="bg1"/>
                </a:solidFill>
                <a:latin typeface="+mn-lt"/>
                <a:ea typeface="+mn-ea"/>
              </a:rPr>
              <a:t> </a:t>
            </a:r>
            <a:r>
              <a:rPr lang="it-IT" dirty="0" err="1">
                <a:solidFill>
                  <a:schemeClr val="bg1"/>
                </a:solidFill>
                <a:latin typeface="+mn-lt"/>
                <a:ea typeface="+mn-ea"/>
              </a:rPr>
              <a:t>Bird</a:t>
            </a:r>
            <a:r>
              <a:rPr lang="it-IT" dirty="0">
                <a:solidFill>
                  <a:schemeClr val="bg1"/>
                </a:solidFill>
                <a:latin typeface="+mn-lt"/>
                <a:ea typeface="+mn-ea"/>
              </a:rPr>
              <a:t> </a:t>
            </a:r>
            <a:r>
              <a:rPr lang="it-IT" dirty="0" err="1">
                <a:solidFill>
                  <a:schemeClr val="bg1"/>
                </a:solidFill>
                <a:latin typeface="+mn-lt"/>
                <a:ea typeface="+mn-ea"/>
              </a:rPr>
              <a:t>Census</a:t>
            </a:r>
            <a:r>
              <a:rPr lang="it-IT" dirty="0">
                <a:solidFill>
                  <a:schemeClr val="bg1"/>
                </a:solidFill>
                <a:latin typeface="+mn-lt"/>
                <a:ea typeface="+mn-ea"/>
              </a:rPr>
              <a:t> </a:t>
            </a:r>
            <a:r>
              <a:rPr lang="it-IT" dirty="0" err="1">
                <a:solidFill>
                  <a:schemeClr val="bg1"/>
                </a:solidFill>
                <a:latin typeface="+mn-lt"/>
                <a:ea typeface="+mn-ea"/>
              </a:rPr>
              <a:t>Council</a:t>
            </a:r>
            <a:endParaRPr lang="it-IT" dirty="0">
              <a:solidFill>
                <a:schemeClr val="bg1"/>
              </a:solidFill>
              <a:latin typeface="+mn-lt"/>
              <a:ea typeface="+mn-ea"/>
            </a:endParaRPr>
          </a:p>
        </p:txBody>
      </p:sp>
      <p:sp>
        <p:nvSpPr>
          <p:cNvPr id="5" name="TextBox 9">
            <a:extLst>
              <a:ext uri="{FF2B5EF4-FFF2-40B4-BE49-F238E27FC236}">
                <a16:creationId xmlns:a16="http://schemas.microsoft.com/office/drawing/2014/main" id="{AF1DD75E-27E8-4E4D-B0DE-29EE8E7EDB2A}"/>
              </a:ext>
            </a:extLst>
          </p:cNvPr>
          <p:cNvSpPr txBox="1"/>
          <p:nvPr/>
        </p:nvSpPr>
        <p:spPr>
          <a:xfrm>
            <a:off x="287338" y="493713"/>
            <a:ext cx="9418637" cy="560387"/>
          </a:xfrm>
          <a:prstGeom prst="rect">
            <a:avLst/>
          </a:prstGeom>
          <a:noFill/>
        </p:spPr>
        <p:txBody>
          <a:bodyPr lIns="128016" tIns="64008" rIns="128016" bIns="64008">
            <a:spAutoFit/>
          </a:bodyPr>
          <a:lstStyle/>
          <a:p>
            <a:pPr algn="ctr" defTabSz="1280160" eaLnBrk="1" fontAlgn="auto" hangingPunct="1">
              <a:spcBef>
                <a:spcPts val="0"/>
              </a:spcBef>
              <a:spcAft>
                <a:spcPts val="0"/>
              </a:spcAft>
              <a:defRPr/>
            </a:pPr>
            <a:r>
              <a:rPr lang="it-IT" sz="2800" b="1" dirty="0">
                <a:solidFill>
                  <a:srgbClr val="0000FF"/>
                </a:solidFill>
                <a:latin typeface="Arial"/>
                <a:ea typeface="+mn-ea"/>
                <a:cs typeface="Arial"/>
              </a:rPr>
              <a:t>EUROPE - </a:t>
            </a:r>
            <a:r>
              <a:rPr lang="it-IT" sz="2800" b="1" i="1" dirty="0">
                <a:solidFill>
                  <a:srgbClr val="0000FF"/>
                </a:solidFill>
                <a:latin typeface="Arial"/>
                <a:ea typeface="+mn-ea"/>
                <a:cs typeface="Arial"/>
              </a:rPr>
              <a:t>Apus apus</a:t>
            </a:r>
            <a:r>
              <a:rPr lang="it-IT" sz="2800" b="1" dirty="0">
                <a:solidFill>
                  <a:srgbClr val="0000FF"/>
                </a:solidFill>
                <a:latin typeface="Arial"/>
                <a:ea typeface="+mn-ea"/>
                <a:cs typeface="Arial"/>
              </a:rPr>
              <a:t> </a:t>
            </a:r>
            <a:r>
              <a:rPr lang="it-IT" sz="2800" b="1" dirty="0" err="1">
                <a:solidFill>
                  <a:srgbClr val="0000FF"/>
                </a:solidFill>
                <a:latin typeface="Arial"/>
                <a:ea typeface="+mn-ea"/>
                <a:cs typeface="Arial"/>
              </a:rPr>
              <a:t>according</a:t>
            </a:r>
            <a:r>
              <a:rPr lang="it-IT" sz="2800" b="1" dirty="0">
                <a:solidFill>
                  <a:srgbClr val="0000FF"/>
                </a:solidFill>
                <a:latin typeface="Arial"/>
                <a:ea typeface="+mn-ea"/>
                <a:cs typeface="Arial"/>
              </a:rPr>
              <a:t> to EBCC</a:t>
            </a:r>
          </a:p>
        </p:txBody>
      </p:sp>
      <p:sp>
        <p:nvSpPr>
          <p:cNvPr id="19460" name="Rettangolo 5">
            <a:extLst>
              <a:ext uri="{FF2B5EF4-FFF2-40B4-BE49-F238E27FC236}">
                <a16:creationId xmlns:a16="http://schemas.microsoft.com/office/drawing/2014/main" id="{29AABBBF-0682-B54A-98AC-29443459E9BA}"/>
              </a:ext>
            </a:extLst>
          </p:cNvPr>
          <p:cNvSpPr>
            <a:spLocks noChangeArrowheads="1"/>
          </p:cNvSpPr>
          <p:nvPr/>
        </p:nvSpPr>
        <p:spPr bwMode="auto">
          <a:xfrm>
            <a:off x="704850" y="5995988"/>
            <a:ext cx="79200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ro-RO" altLang="it-IT" sz="2000" dirty="0" err="1">
                <a:latin typeface="Arial" panose="020B0604020202020204" pitchFamily="34" charset="0"/>
                <a:cs typeface="Arial" panose="020B0604020202020204" pitchFamily="34" charset="0"/>
              </a:rPr>
              <a:t>Base</a:t>
            </a:r>
            <a:r>
              <a:rPr lang="ro-RO" altLang="it-IT" sz="2000" dirty="0">
                <a:latin typeface="Arial" panose="020B0604020202020204" pitchFamily="34" charset="0"/>
                <a:cs typeface="Arial" panose="020B0604020202020204" pitchFamily="34" charset="0"/>
              </a:rPr>
              <a:t> </a:t>
            </a:r>
            <a:r>
              <a:rPr lang="ro-RO" altLang="it-IT" sz="2000" dirty="0" err="1">
                <a:latin typeface="Arial" panose="020B0604020202020204" pitchFamily="34" charset="0"/>
                <a:cs typeface="Arial" panose="020B0604020202020204" pitchFamily="34" charset="0"/>
              </a:rPr>
              <a:t>year</a:t>
            </a:r>
            <a:r>
              <a:rPr lang="ro-RO" altLang="it-IT" sz="2000" dirty="0">
                <a:latin typeface="Arial" panose="020B0604020202020204" pitchFamily="34" charset="0"/>
                <a:cs typeface="Arial" panose="020B0604020202020204" pitchFamily="34" charset="0"/>
              </a:rPr>
              <a:t>	  </a:t>
            </a:r>
            <a:r>
              <a:rPr lang="ro-RO" altLang="it-IT" sz="2000" dirty="0" err="1">
                <a:latin typeface="Arial" panose="020B0604020202020204" pitchFamily="34" charset="0"/>
                <a:cs typeface="Arial" panose="020B0604020202020204" pitchFamily="34" charset="0"/>
              </a:rPr>
              <a:t>Slope</a:t>
            </a:r>
            <a:r>
              <a:rPr lang="ro-RO" altLang="it-IT" sz="2000" dirty="0">
                <a:latin typeface="Arial" panose="020B0604020202020204" pitchFamily="34" charset="0"/>
                <a:cs typeface="Arial" panose="020B0604020202020204" pitchFamily="34" charset="0"/>
              </a:rPr>
              <a:t>	</a:t>
            </a:r>
            <a:r>
              <a:rPr lang="ro-RO" altLang="it-IT" sz="2000" dirty="0" err="1">
                <a:latin typeface="Arial" panose="020B0604020202020204" pitchFamily="34" charset="0"/>
                <a:cs typeface="Arial" panose="020B0604020202020204" pitchFamily="34" charset="0"/>
              </a:rPr>
              <a:t>Slope</a:t>
            </a:r>
            <a:r>
              <a:rPr lang="ro-RO" altLang="it-IT" sz="2000" dirty="0">
                <a:latin typeface="Arial" panose="020B0604020202020204" pitchFamily="34" charset="0"/>
                <a:cs typeface="Arial" panose="020B0604020202020204" pitchFamily="34" charset="0"/>
              </a:rPr>
              <a:t> SE	Trend </a:t>
            </a:r>
            <a:r>
              <a:rPr lang="ro-RO" altLang="it-IT" sz="2000" dirty="0" err="1">
                <a:latin typeface="Arial" panose="020B0604020202020204" pitchFamily="34" charset="0"/>
                <a:cs typeface="Arial" panose="020B0604020202020204" pitchFamily="34" charset="0"/>
              </a:rPr>
              <a:t>classification</a:t>
            </a:r>
            <a:endParaRPr lang="ro-RO" altLang="it-IT" sz="2000" dirty="0">
              <a:latin typeface="Arial" panose="020B0604020202020204" pitchFamily="34" charset="0"/>
              <a:cs typeface="Arial" panose="020B0604020202020204" pitchFamily="34" charset="0"/>
            </a:endParaRPr>
          </a:p>
          <a:p>
            <a:pPr eaLnBrk="1" hangingPunct="1">
              <a:spcBef>
                <a:spcPct val="0"/>
              </a:spcBef>
              <a:buFontTx/>
              <a:buNone/>
            </a:pPr>
            <a:r>
              <a:rPr lang="ro-RO" altLang="it-IT" sz="2000" dirty="0">
                <a:latin typeface="Arial" panose="020B0604020202020204" pitchFamily="34" charset="0"/>
                <a:cs typeface="Arial" panose="020B0604020202020204" pitchFamily="34" charset="0"/>
              </a:rPr>
              <a:t>1980	  -0.9969	0.0037	</a:t>
            </a:r>
            <a:r>
              <a:rPr lang="ro-RO" altLang="it-IT" sz="2000" b="1" dirty="0">
                <a:solidFill>
                  <a:srgbClr val="FF0000"/>
                </a:solidFill>
                <a:latin typeface="Arial" panose="020B0604020202020204" pitchFamily="34" charset="0"/>
                <a:cs typeface="Arial" panose="020B0604020202020204" pitchFamily="34" charset="0"/>
              </a:rPr>
              <a:t>-18% </a:t>
            </a:r>
            <a:r>
              <a:rPr lang="ro-RO" altLang="it-IT" sz="2000" b="1" dirty="0" err="1">
                <a:solidFill>
                  <a:srgbClr val="FF0000"/>
                </a:solidFill>
                <a:latin typeface="Arial" panose="020B0604020202020204" pitchFamily="34" charset="0"/>
                <a:cs typeface="Arial" panose="020B0604020202020204" pitchFamily="34" charset="0"/>
              </a:rPr>
              <a:t>Stable</a:t>
            </a:r>
            <a:endParaRPr lang="it-IT" altLang="it-IT" sz="2000" b="1" dirty="0">
              <a:solidFill>
                <a:srgbClr val="FF0000"/>
              </a:solidFill>
              <a:latin typeface="Arial" panose="020B0604020202020204" pitchFamily="34" charset="0"/>
              <a:cs typeface="Arial" panose="020B0604020202020204" pitchFamily="34" charset="0"/>
            </a:endParaRPr>
          </a:p>
        </p:txBody>
      </p:sp>
      <p:grpSp>
        <p:nvGrpSpPr>
          <p:cNvPr id="11" name="Gruppo 10">
            <a:extLst>
              <a:ext uri="{FF2B5EF4-FFF2-40B4-BE49-F238E27FC236}">
                <a16:creationId xmlns:a16="http://schemas.microsoft.com/office/drawing/2014/main" id="{06883B8A-8EEA-964E-BBB7-40653E6F1B28}"/>
              </a:ext>
            </a:extLst>
          </p:cNvPr>
          <p:cNvGrpSpPr>
            <a:grpSpLocks/>
          </p:cNvGrpSpPr>
          <p:nvPr/>
        </p:nvGrpSpPr>
        <p:grpSpPr bwMode="auto">
          <a:xfrm>
            <a:off x="4232275" y="6092825"/>
            <a:ext cx="5834063" cy="765175"/>
            <a:chOff x="4232920" y="6093296"/>
            <a:chExt cx="5832648" cy="764704"/>
          </a:xfrm>
        </p:grpSpPr>
        <p:sp>
          <p:nvSpPr>
            <p:cNvPr id="9" name="TextBox 9">
              <a:extLst>
                <a:ext uri="{FF2B5EF4-FFF2-40B4-BE49-F238E27FC236}">
                  <a16:creationId xmlns:a16="http://schemas.microsoft.com/office/drawing/2014/main" id="{5391670F-0460-6840-818F-9B940BF86265}"/>
                </a:ext>
              </a:extLst>
            </p:cNvPr>
            <p:cNvSpPr txBox="1"/>
            <p:nvPr/>
          </p:nvSpPr>
          <p:spPr>
            <a:xfrm>
              <a:off x="7834084" y="6165730"/>
              <a:ext cx="2231484" cy="621917"/>
            </a:xfrm>
            <a:prstGeom prst="rect">
              <a:avLst/>
            </a:prstGeom>
            <a:noFill/>
          </p:spPr>
          <p:txBody>
            <a:bodyPr lIns="128016" tIns="64008" rIns="128016" bIns="64008">
              <a:spAutoFit/>
            </a:bodyPr>
            <a:lstStyle/>
            <a:p>
              <a:pPr defTabSz="1280160" eaLnBrk="1" fontAlgn="auto" hangingPunct="1">
                <a:spcBef>
                  <a:spcPts val="0"/>
                </a:spcBef>
                <a:spcAft>
                  <a:spcPts val="0"/>
                </a:spcAft>
                <a:defRPr/>
              </a:pPr>
              <a:r>
                <a:rPr lang="it-IT" sz="3200" b="1" dirty="0" err="1">
                  <a:solidFill>
                    <a:srgbClr val="FF0000"/>
                  </a:solidFill>
                  <a:latin typeface="Arial"/>
                  <a:ea typeface="+mn-ea"/>
                  <a:cs typeface="Arial"/>
                </a:rPr>
                <a:t>Stable</a:t>
              </a:r>
              <a:endParaRPr lang="it-IT" sz="3200" b="1" dirty="0">
                <a:solidFill>
                  <a:srgbClr val="FF0000"/>
                </a:solidFill>
                <a:latin typeface="Arial"/>
                <a:ea typeface="+mn-ea"/>
                <a:cs typeface="Arial"/>
              </a:endParaRPr>
            </a:p>
          </p:txBody>
        </p:sp>
        <p:sp>
          <p:nvSpPr>
            <p:cNvPr id="10" name="Freccia destra 9">
              <a:extLst>
                <a:ext uri="{FF2B5EF4-FFF2-40B4-BE49-F238E27FC236}">
                  <a16:creationId xmlns:a16="http://schemas.microsoft.com/office/drawing/2014/main" id="{ABDA50BA-A383-4F4D-AEE1-787E9983C9EA}"/>
                </a:ext>
              </a:extLst>
            </p:cNvPr>
            <p:cNvSpPr>
              <a:spLocks noChangeArrowheads="1"/>
            </p:cNvSpPr>
            <p:nvPr/>
          </p:nvSpPr>
          <p:spPr bwMode="auto">
            <a:xfrm rot="10800000">
              <a:off x="6681839" y="6382043"/>
              <a:ext cx="1007818" cy="358554"/>
            </a:xfrm>
            <a:prstGeom prst="rightArrow">
              <a:avLst>
                <a:gd name="adj1" fmla="val 50000"/>
                <a:gd name="adj2" fmla="val 49996"/>
              </a:avLst>
            </a:prstGeom>
            <a:solidFill>
              <a:srgbClr val="FF0000"/>
            </a:solidFill>
            <a:ln w="9525">
              <a:solidFill>
                <a:srgbClr val="FF0000"/>
              </a:solidFill>
              <a:miter lim="800000"/>
              <a:headEnd/>
              <a:tailEnd/>
            </a:ln>
            <a:effectLst>
              <a:outerShdw blurRad="40000" dist="23000" dir="5400000" rotWithShape="0">
                <a:srgbClr val="808080">
                  <a:alpha val="34999"/>
                </a:srgbClr>
              </a:outerShdw>
            </a:effectLst>
          </p:spPr>
          <p:txBody>
            <a:bodyPr anchor="ctr"/>
            <a:lstStyle/>
            <a:p>
              <a:pPr algn="ctr" eaLnBrk="1" hangingPunct="1">
                <a:defRPr/>
              </a:pPr>
              <a:endParaRPr lang="it-IT">
                <a:solidFill>
                  <a:schemeClr val="lt1"/>
                </a:solidFill>
                <a:latin typeface="+mn-lt"/>
                <a:ea typeface="+mn-ea"/>
              </a:endParaRPr>
            </a:p>
          </p:txBody>
        </p:sp>
        <p:sp>
          <p:nvSpPr>
            <p:cNvPr id="7" name="Ovale 6">
              <a:extLst>
                <a:ext uri="{FF2B5EF4-FFF2-40B4-BE49-F238E27FC236}">
                  <a16:creationId xmlns:a16="http://schemas.microsoft.com/office/drawing/2014/main" id="{00161EEF-484C-2543-B45B-56CEF28247D9}"/>
                </a:ext>
              </a:extLst>
            </p:cNvPr>
            <p:cNvSpPr/>
            <p:nvPr/>
          </p:nvSpPr>
          <p:spPr>
            <a:xfrm>
              <a:off x="4232920" y="6093296"/>
              <a:ext cx="2015636" cy="764704"/>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grpSp>
      <p:pic>
        <p:nvPicPr>
          <p:cNvPr id="19466" name="Picture 10" descr="http://www.birds.cz/pecbm/taxon_index.php?result_set=Publish2017&amp;taxon=7950&amp;type=big">
            <a:extLst>
              <a:ext uri="{FF2B5EF4-FFF2-40B4-BE49-F238E27FC236}">
                <a16:creationId xmlns:a16="http://schemas.microsoft.com/office/drawing/2014/main" id="{F9D85356-FFD6-514E-B33B-6B01DBB552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866" y="1151717"/>
            <a:ext cx="6959526" cy="46396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4176834A-FFD2-6042-8145-C53D3919AA3E}"/>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chemeClr val="bg1"/>
                </a:solidFill>
                <a:latin typeface="+mn-lt"/>
                <a:ea typeface="+mn-ea"/>
              </a:rPr>
              <a:t> Trend in Europe</a:t>
            </a:r>
          </a:p>
        </p:txBody>
      </p:sp>
      <p:sp>
        <p:nvSpPr>
          <p:cNvPr id="4" name="TextBox 9">
            <a:extLst>
              <a:ext uri="{FF2B5EF4-FFF2-40B4-BE49-F238E27FC236}">
                <a16:creationId xmlns:a16="http://schemas.microsoft.com/office/drawing/2014/main" id="{8A183AAA-30D0-6A43-9240-52C3C27F6CB2}"/>
              </a:ext>
            </a:extLst>
          </p:cNvPr>
          <p:cNvSpPr txBox="1"/>
          <p:nvPr/>
        </p:nvSpPr>
        <p:spPr>
          <a:xfrm>
            <a:off x="344488" y="476250"/>
            <a:ext cx="9074150" cy="992188"/>
          </a:xfrm>
          <a:prstGeom prst="rect">
            <a:avLst/>
          </a:prstGeom>
          <a:noFill/>
        </p:spPr>
        <p:txBody>
          <a:bodyPr lIns="128016" tIns="64008" rIns="128016" bIns="64008">
            <a:spAutoFit/>
          </a:bodyPr>
          <a:lstStyle/>
          <a:p>
            <a:pPr algn="ctr" defTabSz="1280160" eaLnBrk="1" fontAlgn="auto" hangingPunct="1">
              <a:spcBef>
                <a:spcPts val="0"/>
              </a:spcBef>
              <a:spcAft>
                <a:spcPts val="0"/>
              </a:spcAft>
              <a:defRPr/>
            </a:pPr>
            <a:r>
              <a:rPr lang="it-IT" sz="2800" b="1" i="1" dirty="0">
                <a:solidFill>
                  <a:srgbClr val="0000FF"/>
                </a:solidFill>
                <a:latin typeface="Arial"/>
                <a:ea typeface="+mn-ea"/>
                <a:cs typeface="Arial"/>
              </a:rPr>
              <a:t>Apus apus</a:t>
            </a:r>
            <a:r>
              <a:rPr lang="it-IT" sz="2800" b="1" dirty="0">
                <a:solidFill>
                  <a:srgbClr val="0000FF"/>
                </a:solidFill>
                <a:latin typeface="Arial"/>
                <a:ea typeface="+mn-ea"/>
                <a:cs typeface="Arial"/>
              </a:rPr>
              <a:t> </a:t>
            </a:r>
            <a:r>
              <a:rPr lang="it-IT" sz="2800" b="1" dirty="0" err="1">
                <a:solidFill>
                  <a:srgbClr val="0000FF"/>
                </a:solidFill>
                <a:latin typeface="Arial"/>
                <a:ea typeface="+mn-ea"/>
                <a:cs typeface="Arial"/>
              </a:rPr>
              <a:t>according</a:t>
            </a:r>
            <a:r>
              <a:rPr lang="it-IT" sz="2800" b="1" dirty="0">
                <a:solidFill>
                  <a:srgbClr val="0000FF"/>
                </a:solidFill>
                <a:latin typeface="Arial"/>
                <a:ea typeface="+mn-ea"/>
                <a:cs typeface="Arial"/>
              </a:rPr>
              <a:t> to EBCC</a:t>
            </a:r>
          </a:p>
          <a:p>
            <a:pPr algn="ctr" defTabSz="1280160" eaLnBrk="1" fontAlgn="auto" hangingPunct="1">
              <a:spcBef>
                <a:spcPts val="0"/>
              </a:spcBef>
              <a:spcAft>
                <a:spcPts val="0"/>
              </a:spcAft>
              <a:defRPr/>
            </a:pPr>
            <a:r>
              <a:rPr lang="it-IT" sz="2800" b="1" dirty="0">
                <a:latin typeface="Arial"/>
                <a:ea typeface="+mn-ea"/>
                <a:cs typeface="Arial"/>
              </a:rPr>
              <a:t>http://</a:t>
            </a:r>
            <a:r>
              <a:rPr lang="it-IT" sz="2800" b="1" dirty="0" err="1">
                <a:latin typeface="Arial"/>
                <a:ea typeface="+mn-ea"/>
                <a:cs typeface="Arial"/>
              </a:rPr>
              <a:t>www.ebcc.info</a:t>
            </a:r>
            <a:endParaRPr lang="it-IT" sz="2800" b="1" dirty="0">
              <a:latin typeface="Arial"/>
              <a:ea typeface="ＭＳ Ｐゴシック" charset="0"/>
              <a:cs typeface="Arial"/>
            </a:endParaRPr>
          </a:p>
        </p:txBody>
      </p:sp>
      <p:sp>
        <p:nvSpPr>
          <p:cNvPr id="2" name="Rettangolo 1">
            <a:extLst>
              <a:ext uri="{FF2B5EF4-FFF2-40B4-BE49-F238E27FC236}">
                <a16:creationId xmlns:a16="http://schemas.microsoft.com/office/drawing/2014/main" id="{B89D45C5-A25B-E74C-AE6C-EF4D70C05040}"/>
              </a:ext>
            </a:extLst>
          </p:cNvPr>
          <p:cNvSpPr/>
          <p:nvPr/>
        </p:nvSpPr>
        <p:spPr>
          <a:xfrm>
            <a:off x="704850" y="1693863"/>
            <a:ext cx="8856663" cy="4830762"/>
          </a:xfrm>
          <a:prstGeom prst="rect">
            <a:avLst/>
          </a:prstGeom>
        </p:spPr>
        <p:txBody>
          <a:bodyPr>
            <a:spAutoFit/>
          </a:bodyPr>
          <a:lstStyle/>
          <a:p>
            <a:pPr eaLnBrk="1" hangingPunct="1">
              <a:defRPr/>
            </a:pPr>
            <a:r>
              <a:rPr lang="it-IT" sz="2000" b="1" dirty="0">
                <a:latin typeface="Arial"/>
                <a:ea typeface="ＭＳ Ｐゴシック" charset="0"/>
                <a:cs typeface="Arial"/>
              </a:rPr>
              <a:t>Trend </a:t>
            </a:r>
            <a:r>
              <a:rPr lang="it-IT" sz="2000" b="1" dirty="0" err="1">
                <a:latin typeface="Arial"/>
                <a:ea typeface="ＭＳ Ｐゴシック" charset="0"/>
                <a:cs typeface="Arial"/>
              </a:rPr>
              <a:t>classification</a:t>
            </a:r>
            <a:endParaRPr lang="it-IT" sz="2000" b="1" dirty="0">
              <a:latin typeface="Arial"/>
              <a:ea typeface="ＭＳ Ｐゴシック" charset="0"/>
              <a:cs typeface="Arial"/>
            </a:endParaRPr>
          </a:p>
          <a:p>
            <a:pPr eaLnBrk="1" hangingPunct="1">
              <a:defRPr/>
            </a:pPr>
            <a:endParaRPr lang="it-IT" sz="1600" dirty="0">
              <a:latin typeface="Arial"/>
              <a:ea typeface="ＭＳ Ｐゴシック" charset="0"/>
              <a:cs typeface="Arial"/>
            </a:endParaRPr>
          </a:p>
          <a:p>
            <a:pPr marL="285750" indent="-285750" eaLnBrk="1" hangingPunct="1">
              <a:buFont typeface="Wingdings" charset="2"/>
              <a:buChar char=""/>
              <a:defRPr/>
            </a:pPr>
            <a:r>
              <a:rPr lang="it-IT" sz="1600" b="1" dirty="0">
                <a:latin typeface="Arial"/>
                <a:ea typeface="ＭＳ Ｐゴシック" charset="0"/>
                <a:cs typeface="Arial"/>
              </a:rPr>
              <a:t>Strong </a:t>
            </a:r>
            <a:r>
              <a:rPr lang="it-IT" sz="1600" b="1" dirty="0" err="1">
                <a:latin typeface="Arial"/>
                <a:ea typeface="ＭＳ Ｐゴシック" charset="0"/>
                <a:cs typeface="Arial"/>
              </a:rPr>
              <a:t>increase</a:t>
            </a:r>
            <a:r>
              <a:rPr lang="it-IT" sz="1600" b="1" dirty="0">
                <a:latin typeface="Arial"/>
                <a:ea typeface="ＭＳ Ｐゴシック" charset="0"/>
                <a:cs typeface="Arial"/>
              </a:rPr>
              <a:t> </a:t>
            </a:r>
            <a:r>
              <a:rPr lang="it-IT" sz="1600" dirty="0">
                <a:latin typeface="Arial"/>
                <a:ea typeface="ＭＳ Ｐゴシック" charset="0"/>
                <a:cs typeface="Arial"/>
              </a:rPr>
              <a:t>- </a:t>
            </a:r>
            <a:r>
              <a:rPr lang="it-IT" sz="1600" dirty="0" err="1">
                <a:latin typeface="Arial"/>
                <a:ea typeface="ＭＳ Ｐゴシック" charset="0"/>
                <a:cs typeface="Arial"/>
              </a:rPr>
              <a:t>increase</a:t>
            </a:r>
            <a:r>
              <a:rPr lang="it-IT" sz="1600" dirty="0">
                <a:latin typeface="Arial"/>
                <a:ea typeface="ＭＳ Ｐゴシック" charset="0"/>
                <a:cs typeface="Arial"/>
              </a:rPr>
              <a:t> </a:t>
            </a:r>
            <a:r>
              <a:rPr lang="it-IT" sz="1600" dirty="0" err="1">
                <a:latin typeface="Arial"/>
                <a:ea typeface="ＭＳ Ｐゴシック" charset="0"/>
                <a:cs typeface="Arial"/>
              </a:rPr>
              <a:t>significantly</a:t>
            </a:r>
            <a:r>
              <a:rPr lang="it-IT" sz="1600" dirty="0">
                <a:latin typeface="Arial"/>
                <a:ea typeface="ＭＳ Ｐゴシック" charset="0"/>
                <a:cs typeface="Arial"/>
              </a:rPr>
              <a:t> more </a:t>
            </a:r>
            <a:r>
              <a:rPr lang="it-IT" sz="1600" dirty="0" err="1">
                <a:latin typeface="Arial"/>
                <a:ea typeface="ＭＳ Ｐゴシック" charset="0"/>
                <a:cs typeface="Arial"/>
              </a:rPr>
              <a:t>than</a:t>
            </a:r>
            <a:r>
              <a:rPr lang="it-IT" sz="1600" dirty="0">
                <a:latin typeface="Arial"/>
                <a:ea typeface="ＭＳ Ｐゴシック" charset="0"/>
                <a:cs typeface="Arial"/>
              </a:rPr>
              <a:t> 5% per </a:t>
            </a:r>
            <a:r>
              <a:rPr lang="it-IT" sz="1600" dirty="0" err="1">
                <a:latin typeface="Arial"/>
                <a:ea typeface="ＭＳ Ｐゴシック" charset="0"/>
                <a:cs typeface="Arial"/>
              </a:rPr>
              <a:t>year</a:t>
            </a:r>
            <a:r>
              <a:rPr lang="it-IT" sz="1600" dirty="0">
                <a:latin typeface="Arial"/>
                <a:ea typeface="ＭＳ Ｐゴシック" charset="0"/>
                <a:cs typeface="Arial"/>
              </a:rPr>
              <a:t> (5% </a:t>
            </a:r>
            <a:r>
              <a:rPr lang="it-IT" sz="1600" dirty="0" err="1">
                <a:latin typeface="Arial"/>
                <a:ea typeface="ＭＳ Ｐゴシック" charset="0"/>
                <a:cs typeface="Arial"/>
              </a:rPr>
              <a:t>would</a:t>
            </a:r>
            <a:r>
              <a:rPr lang="it-IT" sz="1600" dirty="0">
                <a:latin typeface="Arial"/>
                <a:ea typeface="ＭＳ Ｐゴシック" charset="0"/>
                <a:cs typeface="Arial"/>
              </a:rPr>
              <a:t> </a:t>
            </a:r>
            <a:r>
              <a:rPr lang="it-IT" sz="1600" dirty="0" err="1">
                <a:latin typeface="Arial"/>
                <a:ea typeface="ＭＳ Ｐゴシック" charset="0"/>
                <a:cs typeface="Arial"/>
              </a:rPr>
              <a:t>mean</a:t>
            </a:r>
            <a:r>
              <a:rPr lang="it-IT" sz="1600" dirty="0">
                <a:latin typeface="Arial"/>
                <a:ea typeface="ＭＳ Ｐゴシック" charset="0"/>
                <a:cs typeface="Arial"/>
              </a:rPr>
              <a:t> a </a:t>
            </a:r>
            <a:r>
              <a:rPr lang="it-IT" sz="1600" dirty="0" err="1">
                <a:latin typeface="Arial"/>
                <a:ea typeface="ＭＳ Ｐゴシック" charset="0"/>
                <a:cs typeface="Arial"/>
              </a:rPr>
              <a:t>doubling</a:t>
            </a:r>
            <a:r>
              <a:rPr lang="it-IT" sz="1600" dirty="0">
                <a:latin typeface="Arial"/>
                <a:ea typeface="ＭＳ Ｐゴシック" charset="0"/>
                <a:cs typeface="Arial"/>
              </a:rPr>
              <a:t> in </a:t>
            </a:r>
            <a:r>
              <a:rPr lang="it-IT" sz="1600" dirty="0" err="1">
                <a:latin typeface="Arial"/>
                <a:ea typeface="ＭＳ Ｐゴシック" charset="0"/>
                <a:cs typeface="Arial"/>
              </a:rPr>
              <a:t>abundance</a:t>
            </a:r>
            <a:r>
              <a:rPr lang="it-IT" sz="1600" dirty="0">
                <a:latin typeface="Arial"/>
                <a:ea typeface="ＭＳ Ｐゴシック" charset="0"/>
                <a:cs typeface="Arial"/>
              </a:rPr>
              <a:t> </a:t>
            </a:r>
            <a:r>
              <a:rPr lang="it-IT" sz="1600" dirty="0" err="1">
                <a:latin typeface="Arial"/>
                <a:ea typeface="ＭＳ Ｐゴシック" charset="0"/>
                <a:cs typeface="Arial"/>
              </a:rPr>
              <a:t>within</a:t>
            </a:r>
            <a:r>
              <a:rPr lang="it-IT" sz="1600" dirty="0">
                <a:latin typeface="Arial"/>
                <a:ea typeface="ＭＳ Ｐゴシック" charset="0"/>
                <a:cs typeface="Arial"/>
              </a:rPr>
              <a:t> 15 </a:t>
            </a:r>
            <a:r>
              <a:rPr lang="it-IT" sz="1600" dirty="0" err="1">
                <a:latin typeface="Arial"/>
                <a:ea typeface="ＭＳ Ｐゴシック" charset="0"/>
                <a:cs typeface="Arial"/>
              </a:rPr>
              <a:t>years</a:t>
            </a:r>
            <a:r>
              <a:rPr lang="it-IT" sz="1600" dirty="0">
                <a:latin typeface="Arial"/>
                <a:ea typeface="ＭＳ Ｐゴシック" charset="0"/>
                <a:cs typeface="Arial"/>
              </a:rPr>
              <a:t>). </a:t>
            </a:r>
            <a:r>
              <a:rPr lang="it-IT" sz="1600" dirty="0" err="1">
                <a:latin typeface="Arial"/>
                <a:ea typeface="ＭＳ Ｐゴシック" charset="0"/>
                <a:cs typeface="Arial"/>
              </a:rPr>
              <a:t>Criterion</a:t>
            </a:r>
            <a:r>
              <a:rPr lang="it-IT" sz="1600" dirty="0">
                <a:latin typeface="Arial"/>
                <a:ea typeface="ＭＳ Ｐゴシック" charset="0"/>
                <a:cs typeface="Arial"/>
              </a:rPr>
              <a:t>: </a:t>
            </a:r>
            <a:r>
              <a:rPr lang="it-IT" sz="1600" dirty="0" err="1">
                <a:latin typeface="Arial"/>
                <a:ea typeface="ＭＳ Ｐゴシック" charset="0"/>
                <a:cs typeface="Arial"/>
              </a:rPr>
              <a:t>lower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of </a:t>
            </a:r>
            <a:r>
              <a:rPr lang="it-IT" sz="1600" dirty="0" err="1">
                <a:latin typeface="Arial"/>
                <a:ea typeface="ＭＳ Ｐゴシック" charset="0"/>
                <a:cs typeface="Arial"/>
              </a:rPr>
              <a:t>confidence</a:t>
            </a:r>
            <a:r>
              <a:rPr lang="it-IT" sz="1600" dirty="0">
                <a:latin typeface="Arial"/>
                <a:ea typeface="ＭＳ Ｐゴシック" charset="0"/>
                <a:cs typeface="Arial"/>
              </a:rPr>
              <a:t> </a:t>
            </a:r>
            <a:r>
              <a:rPr lang="it-IT" sz="1600" dirty="0" err="1">
                <a:latin typeface="Arial"/>
                <a:ea typeface="ＭＳ Ｐゴシック" charset="0"/>
                <a:cs typeface="Arial"/>
              </a:rPr>
              <a:t>interval</a:t>
            </a:r>
            <a:r>
              <a:rPr lang="it-IT" sz="1600" dirty="0">
                <a:latin typeface="Arial"/>
                <a:ea typeface="ＭＳ Ｐゴシック" charset="0"/>
                <a:cs typeface="Arial"/>
              </a:rPr>
              <a:t> &gt; 1.05.</a:t>
            </a:r>
            <a:br>
              <a:rPr lang="it-IT" sz="1600" dirty="0">
                <a:latin typeface="Arial"/>
                <a:ea typeface="ＭＳ Ｐゴシック" charset="0"/>
                <a:cs typeface="Arial"/>
              </a:rPr>
            </a:br>
            <a:endParaRPr lang="it-IT" sz="1600" dirty="0">
              <a:latin typeface="Arial"/>
              <a:ea typeface="ＭＳ Ｐゴシック" charset="0"/>
              <a:cs typeface="Arial"/>
            </a:endParaRPr>
          </a:p>
          <a:p>
            <a:pPr marL="285750" indent="-285750" eaLnBrk="1" hangingPunct="1">
              <a:buFont typeface="Wingdings" charset="2"/>
              <a:buChar char=""/>
              <a:defRPr/>
            </a:pPr>
            <a:r>
              <a:rPr lang="it-IT" sz="1600" b="1" dirty="0">
                <a:latin typeface="Arial"/>
                <a:ea typeface="ＭＳ Ｐゴシック" charset="0"/>
                <a:cs typeface="Arial"/>
              </a:rPr>
              <a:t>Moderate </a:t>
            </a:r>
            <a:r>
              <a:rPr lang="it-IT" sz="1600" b="1" dirty="0" err="1">
                <a:latin typeface="Arial"/>
                <a:ea typeface="ＭＳ Ｐゴシック" charset="0"/>
                <a:cs typeface="Arial"/>
              </a:rPr>
              <a:t>increase</a:t>
            </a:r>
            <a:r>
              <a:rPr lang="it-IT" sz="1600" b="1" dirty="0">
                <a:latin typeface="Arial"/>
                <a:ea typeface="ＭＳ Ｐゴシック" charset="0"/>
                <a:cs typeface="Arial"/>
              </a:rPr>
              <a:t> </a:t>
            </a:r>
            <a:r>
              <a:rPr lang="it-IT" sz="1600" dirty="0">
                <a:latin typeface="Arial"/>
                <a:ea typeface="ＭＳ Ｐゴシック" charset="0"/>
                <a:cs typeface="Arial"/>
              </a:rPr>
              <a:t>- </a:t>
            </a:r>
            <a:r>
              <a:rPr lang="it-IT" sz="1600" dirty="0" err="1">
                <a:latin typeface="Arial"/>
                <a:ea typeface="ＭＳ Ｐゴシック" charset="0"/>
                <a:cs typeface="Arial"/>
              </a:rPr>
              <a:t>significant</a:t>
            </a:r>
            <a:r>
              <a:rPr lang="it-IT" sz="1600" dirty="0">
                <a:latin typeface="Arial"/>
                <a:ea typeface="ＭＳ Ｐゴシック" charset="0"/>
                <a:cs typeface="Arial"/>
              </a:rPr>
              <a:t> </a:t>
            </a:r>
            <a:r>
              <a:rPr lang="it-IT" sz="1600" dirty="0" err="1">
                <a:latin typeface="Arial"/>
                <a:ea typeface="ＭＳ Ｐゴシック" charset="0"/>
                <a:cs typeface="Arial"/>
              </a:rPr>
              <a:t>increase</a:t>
            </a:r>
            <a:r>
              <a:rPr lang="it-IT" sz="1600" dirty="0">
                <a:latin typeface="Arial"/>
                <a:ea typeface="ＭＳ Ｐゴシック" charset="0"/>
                <a:cs typeface="Arial"/>
              </a:rPr>
              <a:t>, </a:t>
            </a:r>
            <a:r>
              <a:rPr lang="it-IT" sz="1600" dirty="0" err="1">
                <a:latin typeface="Arial"/>
                <a:ea typeface="ＭＳ Ｐゴシック" charset="0"/>
                <a:cs typeface="Arial"/>
              </a:rPr>
              <a:t>but</a:t>
            </a:r>
            <a:r>
              <a:rPr lang="it-IT" sz="1600" dirty="0">
                <a:latin typeface="Arial"/>
                <a:ea typeface="ＭＳ Ｐゴシック" charset="0"/>
                <a:cs typeface="Arial"/>
              </a:rPr>
              <a:t> </a:t>
            </a:r>
            <a:r>
              <a:rPr lang="it-IT" sz="1600" dirty="0" err="1">
                <a:latin typeface="Arial"/>
                <a:ea typeface="ＭＳ Ｐゴシック" charset="0"/>
                <a:cs typeface="Arial"/>
              </a:rPr>
              <a:t>not</a:t>
            </a:r>
            <a:r>
              <a:rPr lang="it-IT" sz="1600" dirty="0">
                <a:latin typeface="Arial"/>
                <a:ea typeface="ＭＳ Ｐゴシック" charset="0"/>
                <a:cs typeface="Arial"/>
              </a:rPr>
              <a:t> </a:t>
            </a:r>
            <a:r>
              <a:rPr lang="it-IT" sz="1600" dirty="0" err="1">
                <a:latin typeface="Arial"/>
                <a:ea typeface="ＭＳ Ｐゴシック" charset="0"/>
                <a:cs typeface="Arial"/>
              </a:rPr>
              <a:t>significantly</a:t>
            </a:r>
            <a:r>
              <a:rPr lang="it-IT" sz="1600" dirty="0">
                <a:latin typeface="Arial"/>
                <a:ea typeface="ＭＳ Ｐゴシック" charset="0"/>
                <a:cs typeface="Arial"/>
              </a:rPr>
              <a:t> more </a:t>
            </a:r>
            <a:r>
              <a:rPr lang="it-IT" sz="1600" dirty="0" err="1">
                <a:latin typeface="Arial"/>
                <a:ea typeface="ＭＳ Ｐゴシック" charset="0"/>
                <a:cs typeface="Arial"/>
              </a:rPr>
              <a:t>than</a:t>
            </a:r>
            <a:r>
              <a:rPr lang="it-IT" sz="1600" dirty="0">
                <a:latin typeface="Arial"/>
                <a:ea typeface="ＭＳ Ｐゴシック" charset="0"/>
                <a:cs typeface="Arial"/>
              </a:rPr>
              <a:t> 5% per </a:t>
            </a:r>
            <a:r>
              <a:rPr lang="it-IT" sz="1600" dirty="0" err="1">
                <a:latin typeface="Arial"/>
                <a:ea typeface="ＭＳ Ｐゴシック" charset="0"/>
                <a:cs typeface="Arial"/>
              </a:rPr>
              <a:t>year</a:t>
            </a:r>
            <a:r>
              <a:rPr lang="it-IT" sz="1600" dirty="0">
                <a:latin typeface="Arial"/>
                <a:ea typeface="ＭＳ Ｐゴシック" charset="0"/>
                <a:cs typeface="Arial"/>
              </a:rPr>
              <a:t>. </a:t>
            </a:r>
            <a:r>
              <a:rPr lang="it-IT" sz="1600" dirty="0" err="1">
                <a:latin typeface="Arial"/>
                <a:ea typeface="ＭＳ Ｐゴシック" charset="0"/>
                <a:cs typeface="Arial"/>
              </a:rPr>
              <a:t>Criterion</a:t>
            </a:r>
            <a:r>
              <a:rPr lang="it-IT" sz="1600" dirty="0">
                <a:latin typeface="Arial"/>
                <a:ea typeface="ＭＳ Ｐゴシック" charset="0"/>
                <a:cs typeface="Arial"/>
              </a:rPr>
              <a:t>: 1.00 &lt; </a:t>
            </a:r>
            <a:r>
              <a:rPr lang="it-IT" sz="1600" dirty="0" err="1">
                <a:latin typeface="Arial"/>
                <a:ea typeface="ＭＳ Ｐゴシック" charset="0"/>
                <a:cs typeface="Arial"/>
              </a:rPr>
              <a:t>lower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of </a:t>
            </a:r>
            <a:r>
              <a:rPr lang="it-IT" sz="1600" dirty="0" err="1">
                <a:latin typeface="Arial"/>
                <a:ea typeface="ＭＳ Ｐゴシック" charset="0"/>
                <a:cs typeface="Arial"/>
              </a:rPr>
              <a:t>confidence</a:t>
            </a:r>
            <a:r>
              <a:rPr lang="it-IT" sz="1600" dirty="0">
                <a:latin typeface="Arial"/>
                <a:ea typeface="ＭＳ Ｐゴシック" charset="0"/>
                <a:cs typeface="Arial"/>
              </a:rPr>
              <a:t> </a:t>
            </a:r>
            <a:r>
              <a:rPr lang="it-IT" sz="1600" dirty="0" err="1">
                <a:latin typeface="Arial"/>
                <a:ea typeface="ＭＳ Ｐゴシック" charset="0"/>
                <a:cs typeface="Arial"/>
              </a:rPr>
              <a:t>interval</a:t>
            </a:r>
            <a:r>
              <a:rPr lang="it-IT" sz="1600" dirty="0">
                <a:latin typeface="Arial"/>
                <a:ea typeface="ＭＳ Ｐゴシック" charset="0"/>
                <a:cs typeface="Arial"/>
              </a:rPr>
              <a:t> &lt; 1.05.</a:t>
            </a:r>
            <a:br>
              <a:rPr lang="it-IT" sz="1600" dirty="0">
                <a:latin typeface="Arial"/>
                <a:ea typeface="ＭＳ Ｐゴシック" charset="0"/>
                <a:cs typeface="Arial"/>
              </a:rPr>
            </a:br>
            <a:endParaRPr lang="it-IT" sz="1600" dirty="0">
              <a:latin typeface="Arial"/>
              <a:ea typeface="ＭＳ Ｐゴシック" charset="0"/>
              <a:cs typeface="Arial"/>
            </a:endParaRPr>
          </a:p>
          <a:p>
            <a:pPr marL="285750" indent="-285750" eaLnBrk="1" hangingPunct="1">
              <a:buFont typeface="Wingdings" charset="2"/>
              <a:buChar char=""/>
              <a:defRPr/>
            </a:pPr>
            <a:r>
              <a:rPr lang="it-IT" sz="1600" b="1" dirty="0" err="1">
                <a:solidFill>
                  <a:srgbClr val="FF0000"/>
                </a:solidFill>
                <a:highlight>
                  <a:srgbClr val="FFFF00"/>
                </a:highlight>
                <a:latin typeface="Arial"/>
                <a:ea typeface="ＭＳ Ｐゴシック" charset="0"/>
                <a:cs typeface="Arial"/>
              </a:rPr>
              <a:t>Stable</a:t>
            </a:r>
            <a:r>
              <a:rPr lang="it-IT" sz="1600" dirty="0">
                <a:latin typeface="Arial"/>
                <a:ea typeface="ＭＳ Ｐゴシック" charset="0"/>
                <a:cs typeface="Arial"/>
              </a:rPr>
              <a:t> - no </a:t>
            </a:r>
            <a:r>
              <a:rPr lang="it-IT" sz="1600" dirty="0" err="1">
                <a:latin typeface="Arial"/>
                <a:ea typeface="ＭＳ Ｐゴシック" charset="0"/>
                <a:cs typeface="Arial"/>
              </a:rPr>
              <a:t>significant</a:t>
            </a:r>
            <a:r>
              <a:rPr lang="it-IT" sz="1600" dirty="0">
                <a:latin typeface="Arial"/>
                <a:ea typeface="ＭＳ Ｐゴシック" charset="0"/>
                <a:cs typeface="Arial"/>
              </a:rPr>
              <a:t> </a:t>
            </a:r>
            <a:r>
              <a:rPr lang="it-IT" sz="1600" dirty="0" err="1">
                <a:latin typeface="Arial"/>
                <a:ea typeface="ＭＳ Ｐゴシック" charset="0"/>
                <a:cs typeface="Arial"/>
              </a:rPr>
              <a:t>increase</a:t>
            </a:r>
            <a:r>
              <a:rPr lang="it-IT" sz="1600" dirty="0">
                <a:latin typeface="Arial"/>
                <a:ea typeface="ＭＳ Ｐゴシック" charset="0"/>
                <a:cs typeface="Arial"/>
              </a:rPr>
              <a:t> or </a:t>
            </a:r>
            <a:r>
              <a:rPr lang="it-IT" sz="1600" dirty="0" err="1">
                <a:latin typeface="Arial"/>
                <a:ea typeface="ＭＳ Ｐゴシック" charset="0"/>
                <a:cs typeface="Arial"/>
              </a:rPr>
              <a:t>decline</a:t>
            </a:r>
            <a:r>
              <a:rPr lang="it-IT" sz="1600" dirty="0">
                <a:latin typeface="Arial"/>
                <a:ea typeface="ＭＳ Ｐゴシック" charset="0"/>
                <a:cs typeface="Arial"/>
              </a:rPr>
              <a:t>, and </a:t>
            </a:r>
            <a:r>
              <a:rPr lang="it-IT" sz="1600" dirty="0" err="1">
                <a:latin typeface="Arial"/>
                <a:ea typeface="ＭＳ Ｐゴシック" charset="0"/>
                <a:cs typeface="Arial"/>
              </a:rPr>
              <a:t>most</a:t>
            </a:r>
            <a:r>
              <a:rPr lang="it-IT" sz="1600" dirty="0">
                <a:latin typeface="Arial"/>
                <a:ea typeface="ＭＳ Ｐゴシック" charset="0"/>
                <a:cs typeface="Arial"/>
              </a:rPr>
              <a:t> </a:t>
            </a:r>
            <a:r>
              <a:rPr lang="it-IT" sz="1600" dirty="0" err="1">
                <a:latin typeface="Arial"/>
                <a:ea typeface="ＭＳ Ｐゴシック" charset="0"/>
                <a:cs typeface="Arial"/>
              </a:rPr>
              <a:t>probable</a:t>
            </a:r>
            <a:r>
              <a:rPr lang="it-IT" sz="1600" dirty="0">
                <a:latin typeface="Arial"/>
                <a:ea typeface="ＭＳ Ｐゴシック" charset="0"/>
                <a:cs typeface="Arial"/>
              </a:rPr>
              <a:t> trends are </a:t>
            </a:r>
            <a:r>
              <a:rPr lang="it-IT" sz="1600" b="1" dirty="0" err="1">
                <a:solidFill>
                  <a:srgbClr val="FF0000"/>
                </a:solidFill>
                <a:highlight>
                  <a:srgbClr val="FFFF00"/>
                </a:highlight>
                <a:latin typeface="Arial"/>
                <a:ea typeface="ＭＳ Ｐゴシック" charset="0"/>
                <a:cs typeface="Arial"/>
              </a:rPr>
              <a:t>less</a:t>
            </a:r>
            <a:r>
              <a:rPr lang="it-IT" sz="1600" b="1" dirty="0">
                <a:solidFill>
                  <a:srgbClr val="FF0000"/>
                </a:solidFill>
                <a:highlight>
                  <a:srgbClr val="FFFF00"/>
                </a:highlight>
                <a:latin typeface="Arial"/>
                <a:ea typeface="ＭＳ Ｐゴシック" charset="0"/>
                <a:cs typeface="Arial"/>
              </a:rPr>
              <a:t> </a:t>
            </a:r>
            <a:r>
              <a:rPr lang="it-IT" sz="1600" b="1" dirty="0" err="1">
                <a:solidFill>
                  <a:srgbClr val="FF0000"/>
                </a:solidFill>
                <a:highlight>
                  <a:srgbClr val="FFFF00"/>
                </a:highlight>
                <a:latin typeface="Arial"/>
                <a:ea typeface="ＭＳ Ｐゴシック" charset="0"/>
                <a:cs typeface="Arial"/>
              </a:rPr>
              <a:t>than</a:t>
            </a:r>
            <a:r>
              <a:rPr lang="it-IT" sz="1600" b="1" dirty="0">
                <a:solidFill>
                  <a:srgbClr val="FF0000"/>
                </a:solidFill>
                <a:highlight>
                  <a:srgbClr val="FFFF00"/>
                </a:highlight>
                <a:latin typeface="Arial"/>
                <a:ea typeface="ＭＳ Ｐゴシック" charset="0"/>
                <a:cs typeface="Arial"/>
              </a:rPr>
              <a:t> 5%</a:t>
            </a:r>
            <a:r>
              <a:rPr lang="it-IT" sz="1600" b="1" dirty="0">
                <a:solidFill>
                  <a:srgbClr val="FF0000"/>
                </a:solidFill>
                <a:latin typeface="Arial"/>
                <a:ea typeface="ＭＳ Ｐゴシック" charset="0"/>
                <a:cs typeface="Arial"/>
              </a:rPr>
              <a:t> </a:t>
            </a:r>
            <a:r>
              <a:rPr lang="it-IT" sz="1600" dirty="0">
                <a:latin typeface="Arial"/>
                <a:ea typeface="ＭＳ Ｐゴシック" charset="0"/>
                <a:cs typeface="Arial"/>
              </a:rPr>
              <a:t>per </a:t>
            </a:r>
            <a:r>
              <a:rPr lang="it-IT" sz="1600" dirty="0" err="1">
                <a:latin typeface="Arial"/>
                <a:ea typeface="ＭＳ Ｐゴシック" charset="0"/>
                <a:cs typeface="Arial"/>
              </a:rPr>
              <a:t>year</a:t>
            </a:r>
            <a:r>
              <a:rPr lang="it-IT" sz="1600" dirty="0">
                <a:latin typeface="Arial"/>
                <a:ea typeface="ＭＳ Ｐゴシック" charset="0"/>
                <a:cs typeface="Arial"/>
              </a:rPr>
              <a:t>. </a:t>
            </a:r>
            <a:r>
              <a:rPr lang="it-IT" sz="1600" dirty="0" err="1">
                <a:latin typeface="Arial"/>
                <a:ea typeface="ＭＳ Ｐゴシック" charset="0"/>
                <a:cs typeface="Arial"/>
              </a:rPr>
              <a:t>Criterion</a:t>
            </a:r>
            <a:r>
              <a:rPr lang="it-IT" sz="1600" dirty="0">
                <a:latin typeface="Arial"/>
                <a:ea typeface="ＭＳ Ｐゴシック" charset="0"/>
                <a:cs typeface="Arial"/>
              </a:rPr>
              <a:t>: </a:t>
            </a:r>
            <a:r>
              <a:rPr lang="it-IT" sz="1600" dirty="0" err="1">
                <a:latin typeface="Arial"/>
                <a:ea typeface="ＭＳ Ｐゴシック" charset="0"/>
                <a:cs typeface="Arial"/>
              </a:rPr>
              <a:t>confidence</a:t>
            </a:r>
            <a:r>
              <a:rPr lang="it-IT" sz="1600" dirty="0">
                <a:latin typeface="Arial"/>
                <a:ea typeface="ＭＳ Ｐゴシック" charset="0"/>
                <a:cs typeface="Arial"/>
              </a:rPr>
              <a:t> </a:t>
            </a:r>
            <a:r>
              <a:rPr lang="it-IT" sz="1600" dirty="0" err="1">
                <a:latin typeface="Arial"/>
                <a:ea typeface="ＭＳ Ｐゴシック" charset="0"/>
                <a:cs typeface="Arial"/>
              </a:rPr>
              <a:t>interval</a:t>
            </a:r>
            <a:r>
              <a:rPr lang="it-IT" sz="1600" dirty="0">
                <a:latin typeface="Arial"/>
                <a:ea typeface="ＭＳ Ｐゴシック" charset="0"/>
                <a:cs typeface="Arial"/>
              </a:rPr>
              <a:t> </a:t>
            </a:r>
            <a:r>
              <a:rPr lang="it-IT" sz="1600" dirty="0" err="1">
                <a:latin typeface="Arial"/>
                <a:ea typeface="ＭＳ Ｐゴシック" charset="0"/>
                <a:cs typeface="Arial"/>
              </a:rPr>
              <a:t>encloses</a:t>
            </a:r>
            <a:r>
              <a:rPr lang="it-IT" sz="1600" dirty="0">
                <a:latin typeface="Arial"/>
                <a:ea typeface="ＭＳ Ｐゴシック" charset="0"/>
                <a:cs typeface="Arial"/>
              </a:rPr>
              <a:t> 1.00 </a:t>
            </a:r>
            <a:r>
              <a:rPr lang="it-IT" sz="1600" dirty="0" err="1">
                <a:latin typeface="Arial"/>
                <a:ea typeface="ＭＳ Ｐゴシック" charset="0"/>
                <a:cs typeface="Arial"/>
              </a:rPr>
              <a:t>but</a:t>
            </a:r>
            <a:r>
              <a:rPr lang="it-IT" sz="1600" dirty="0">
                <a:latin typeface="Arial"/>
                <a:ea typeface="ＭＳ Ｐゴシック" charset="0"/>
                <a:cs typeface="Arial"/>
              </a:rPr>
              <a:t> </a:t>
            </a:r>
            <a:r>
              <a:rPr lang="it-IT" sz="1600" dirty="0" err="1">
                <a:latin typeface="Arial"/>
                <a:ea typeface="ＭＳ Ｐゴシック" charset="0"/>
                <a:cs typeface="Arial"/>
              </a:rPr>
              <a:t>lower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&gt; 0.95 and </a:t>
            </a:r>
            <a:r>
              <a:rPr lang="it-IT" sz="1600" dirty="0" err="1">
                <a:latin typeface="Arial"/>
                <a:ea typeface="ＭＳ Ｐゴシック" charset="0"/>
                <a:cs typeface="Arial"/>
              </a:rPr>
              <a:t>upper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&lt; 1.05.</a:t>
            </a:r>
            <a:br>
              <a:rPr lang="it-IT" sz="1600" dirty="0">
                <a:latin typeface="Arial"/>
                <a:ea typeface="ＭＳ Ｐゴシック" charset="0"/>
                <a:cs typeface="Arial"/>
              </a:rPr>
            </a:br>
            <a:endParaRPr lang="it-IT" sz="1600" dirty="0">
              <a:latin typeface="Arial"/>
              <a:ea typeface="ＭＳ Ｐゴシック" charset="0"/>
              <a:cs typeface="Arial"/>
            </a:endParaRPr>
          </a:p>
          <a:p>
            <a:pPr marL="285750" indent="-285750" eaLnBrk="1" hangingPunct="1">
              <a:buFont typeface="Wingdings" charset="2"/>
              <a:buChar char=""/>
              <a:defRPr/>
            </a:pPr>
            <a:r>
              <a:rPr lang="it-IT" sz="1600" b="1" dirty="0" err="1">
                <a:latin typeface="Arial"/>
                <a:ea typeface="ＭＳ Ｐゴシック" charset="0"/>
                <a:cs typeface="Arial"/>
              </a:rPr>
              <a:t>Uncertain</a:t>
            </a:r>
            <a:r>
              <a:rPr lang="it-IT" sz="1600" dirty="0">
                <a:latin typeface="Arial"/>
                <a:ea typeface="ＭＳ Ｐゴシック" charset="0"/>
                <a:cs typeface="Arial"/>
              </a:rPr>
              <a:t> - no </a:t>
            </a:r>
            <a:r>
              <a:rPr lang="it-IT" sz="1600" dirty="0" err="1">
                <a:latin typeface="Arial"/>
                <a:ea typeface="ＭＳ Ｐゴシック" charset="0"/>
                <a:cs typeface="Arial"/>
              </a:rPr>
              <a:t>significant</a:t>
            </a:r>
            <a:r>
              <a:rPr lang="it-IT" sz="1600" dirty="0">
                <a:latin typeface="Arial"/>
                <a:ea typeface="ＭＳ Ｐゴシック" charset="0"/>
                <a:cs typeface="Arial"/>
              </a:rPr>
              <a:t> </a:t>
            </a:r>
            <a:r>
              <a:rPr lang="it-IT" sz="1600" dirty="0" err="1">
                <a:latin typeface="Arial"/>
                <a:ea typeface="ＭＳ Ｐゴシック" charset="0"/>
                <a:cs typeface="Arial"/>
              </a:rPr>
              <a:t>increase</a:t>
            </a:r>
            <a:r>
              <a:rPr lang="it-IT" sz="1600" dirty="0">
                <a:latin typeface="Arial"/>
                <a:ea typeface="ＭＳ Ｐゴシック" charset="0"/>
                <a:cs typeface="Arial"/>
              </a:rPr>
              <a:t> or </a:t>
            </a:r>
            <a:r>
              <a:rPr lang="it-IT" sz="1600" dirty="0" err="1">
                <a:latin typeface="Arial"/>
                <a:ea typeface="ＭＳ Ｐゴシック" charset="0"/>
                <a:cs typeface="Arial"/>
              </a:rPr>
              <a:t>decline</a:t>
            </a:r>
            <a:r>
              <a:rPr lang="it-IT" sz="1600" dirty="0">
                <a:latin typeface="Arial"/>
                <a:ea typeface="ＭＳ Ｐゴシック" charset="0"/>
                <a:cs typeface="Arial"/>
              </a:rPr>
              <a:t>, and </a:t>
            </a:r>
            <a:r>
              <a:rPr lang="it-IT" sz="1600" dirty="0" err="1">
                <a:latin typeface="Arial"/>
                <a:ea typeface="ＭＳ Ｐゴシック" charset="0"/>
                <a:cs typeface="Arial"/>
              </a:rPr>
              <a:t>unlikely</a:t>
            </a:r>
            <a:r>
              <a:rPr lang="it-IT" sz="1600" dirty="0">
                <a:latin typeface="Arial"/>
                <a:ea typeface="ＭＳ Ｐゴシック" charset="0"/>
                <a:cs typeface="Arial"/>
              </a:rPr>
              <a:t> trends are </a:t>
            </a:r>
            <a:r>
              <a:rPr lang="it-IT" sz="1600" dirty="0" err="1">
                <a:latin typeface="Arial"/>
                <a:ea typeface="ＭＳ Ｐゴシック" charset="0"/>
                <a:cs typeface="Arial"/>
              </a:rPr>
              <a:t>less</a:t>
            </a:r>
            <a:r>
              <a:rPr lang="it-IT" sz="1600" dirty="0">
                <a:latin typeface="Arial"/>
                <a:ea typeface="ＭＳ Ｐゴシック" charset="0"/>
                <a:cs typeface="Arial"/>
              </a:rPr>
              <a:t> </a:t>
            </a:r>
            <a:r>
              <a:rPr lang="it-IT" sz="1600" dirty="0" err="1">
                <a:latin typeface="Arial"/>
                <a:ea typeface="ＭＳ Ｐゴシック" charset="0"/>
                <a:cs typeface="Arial"/>
              </a:rPr>
              <a:t>than</a:t>
            </a:r>
            <a:r>
              <a:rPr lang="it-IT" sz="1600" dirty="0">
                <a:latin typeface="Arial"/>
                <a:ea typeface="ＭＳ Ｐゴシック" charset="0"/>
                <a:cs typeface="Arial"/>
              </a:rPr>
              <a:t> 5% per </a:t>
            </a:r>
            <a:r>
              <a:rPr lang="it-IT" sz="1600" dirty="0" err="1">
                <a:latin typeface="Arial"/>
                <a:ea typeface="ＭＳ Ｐゴシック" charset="0"/>
                <a:cs typeface="Arial"/>
              </a:rPr>
              <a:t>year</a:t>
            </a:r>
            <a:r>
              <a:rPr lang="it-IT" sz="1600" dirty="0">
                <a:latin typeface="Arial"/>
                <a:ea typeface="ＭＳ Ｐゴシック" charset="0"/>
                <a:cs typeface="Arial"/>
              </a:rPr>
              <a:t>. </a:t>
            </a:r>
            <a:r>
              <a:rPr lang="it-IT" sz="1600" dirty="0" err="1">
                <a:latin typeface="Arial"/>
                <a:ea typeface="ＭＳ Ｐゴシック" charset="0"/>
                <a:cs typeface="Arial"/>
              </a:rPr>
              <a:t>Criterion</a:t>
            </a:r>
            <a:r>
              <a:rPr lang="it-IT" sz="1600" dirty="0">
                <a:latin typeface="Arial"/>
                <a:ea typeface="ＭＳ Ｐゴシック" charset="0"/>
                <a:cs typeface="Arial"/>
              </a:rPr>
              <a:t>: </a:t>
            </a:r>
            <a:r>
              <a:rPr lang="it-IT" sz="1600" dirty="0" err="1">
                <a:latin typeface="Arial"/>
                <a:ea typeface="ＭＳ Ｐゴシック" charset="0"/>
                <a:cs typeface="Arial"/>
              </a:rPr>
              <a:t>confidence</a:t>
            </a:r>
            <a:r>
              <a:rPr lang="it-IT" sz="1600" dirty="0">
                <a:latin typeface="Arial"/>
                <a:ea typeface="ＭＳ Ｐゴシック" charset="0"/>
                <a:cs typeface="Arial"/>
              </a:rPr>
              <a:t> </a:t>
            </a:r>
            <a:r>
              <a:rPr lang="it-IT" sz="1600" dirty="0" err="1">
                <a:latin typeface="Arial"/>
                <a:ea typeface="ＭＳ Ｐゴシック" charset="0"/>
                <a:cs typeface="Arial"/>
              </a:rPr>
              <a:t>interval</a:t>
            </a:r>
            <a:r>
              <a:rPr lang="it-IT" sz="1600" dirty="0">
                <a:latin typeface="Arial"/>
                <a:ea typeface="ＭＳ Ｐゴシック" charset="0"/>
                <a:cs typeface="Arial"/>
              </a:rPr>
              <a:t> </a:t>
            </a:r>
            <a:r>
              <a:rPr lang="it-IT" sz="1600" dirty="0" err="1">
                <a:latin typeface="Arial"/>
                <a:ea typeface="ＭＳ Ｐゴシック" charset="0"/>
                <a:cs typeface="Arial"/>
              </a:rPr>
              <a:t>encloses</a:t>
            </a:r>
            <a:r>
              <a:rPr lang="it-IT" sz="1600" dirty="0">
                <a:latin typeface="Arial"/>
                <a:ea typeface="ＭＳ Ｐゴシック" charset="0"/>
                <a:cs typeface="Arial"/>
              </a:rPr>
              <a:t> 1.00 </a:t>
            </a:r>
            <a:r>
              <a:rPr lang="it-IT" sz="1600" dirty="0" err="1">
                <a:latin typeface="Arial"/>
                <a:ea typeface="ＭＳ Ｐゴシック" charset="0"/>
                <a:cs typeface="Arial"/>
              </a:rPr>
              <a:t>but</a:t>
            </a:r>
            <a:r>
              <a:rPr lang="it-IT" sz="1600" dirty="0">
                <a:latin typeface="Arial"/>
                <a:ea typeface="ＭＳ Ｐゴシック" charset="0"/>
                <a:cs typeface="Arial"/>
              </a:rPr>
              <a:t> </a:t>
            </a:r>
            <a:r>
              <a:rPr lang="it-IT" sz="1600" dirty="0" err="1">
                <a:latin typeface="Arial"/>
                <a:ea typeface="ＭＳ Ｐゴシック" charset="0"/>
                <a:cs typeface="Arial"/>
              </a:rPr>
              <a:t>lower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&lt; 0.95 or </a:t>
            </a:r>
            <a:r>
              <a:rPr lang="it-IT" sz="1600" dirty="0" err="1">
                <a:latin typeface="Arial"/>
                <a:ea typeface="ＭＳ Ｐゴシック" charset="0"/>
                <a:cs typeface="Arial"/>
              </a:rPr>
              <a:t>upper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&gt; 1.05.</a:t>
            </a:r>
            <a:br>
              <a:rPr lang="it-IT" sz="1600" dirty="0">
                <a:latin typeface="Arial"/>
                <a:ea typeface="ＭＳ Ｐゴシック" charset="0"/>
                <a:cs typeface="Arial"/>
              </a:rPr>
            </a:br>
            <a:endParaRPr lang="it-IT" sz="1600" dirty="0">
              <a:latin typeface="Arial"/>
              <a:ea typeface="ＭＳ Ｐゴシック" charset="0"/>
              <a:cs typeface="Arial"/>
            </a:endParaRPr>
          </a:p>
          <a:p>
            <a:pPr marL="285750" indent="-285750" eaLnBrk="1" hangingPunct="1">
              <a:buFont typeface="Wingdings" charset="2"/>
              <a:buChar char=""/>
              <a:defRPr/>
            </a:pPr>
            <a:r>
              <a:rPr lang="it-IT" sz="1600" b="1" dirty="0">
                <a:latin typeface="Arial"/>
                <a:ea typeface="ＭＳ Ｐゴシック" charset="0"/>
                <a:cs typeface="Arial"/>
              </a:rPr>
              <a:t>Moderate </a:t>
            </a:r>
            <a:r>
              <a:rPr lang="it-IT" sz="1600" b="1" dirty="0" err="1">
                <a:latin typeface="Arial"/>
                <a:ea typeface="ＭＳ Ｐゴシック" charset="0"/>
                <a:cs typeface="Arial"/>
              </a:rPr>
              <a:t>decline</a:t>
            </a:r>
            <a:r>
              <a:rPr lang="it-IT" sz="1600" b="1" dirty="0">
                <a:latin typeface="Arial"/>
                <a:ea typeface="ＭＳ Ｐゴシック" charset="0"/>
                <a:cs typeface="Arial"/>
              </a:rPr>
              <a:t> </a:t>
            </a:r>
            <a:r>
              <a:rPr lang="it-IT" sz="1600" dirty="0">
                <a:latin typeface="Arial"/>
                <a:ea typeface="ＭＳ Ｐゴシック" charset="0"/>
                <a:cs typeface="Arial"/>
              </a:rPr>
              <a:t>- </a:t>
            </a:r>
            <a:r>
              <a:rPr lang="it-IT" sz="1600" dirty="0" err="1">
                <a:latin typeface="Arial"/>
                <a:ea typeface="ＭＳ Ｐゴシック" charset="0"/>
                <a:cs typeface="Arial"/>
              </a:rPr>
              <a:t>significant</a:t>
            </a:r>
            <a:r>
              <a:rPr lang="it-IT" sz="1600" dirty="0">
                <a:latin typeface="Arial"/>
                <a:ea typeface="ＭＳ Ｐゴシック" charset="0"/>
                <a:cs typeface="Arial"/>
              </a:rPr>
              <a:t> </a:t>
            </a:r>
            <a:r>
              <a:rPr lang="it-IT" sz="1600" dirty="0" err="1">
                <a:latin typeface="Arial"/>
                <a:ea typeface="ＭＳ Ｐゴシック" charset="0"/>
                <a:cs typeface="Arial"/>
              </a:rPr>
              <a:t>decline</a:t>
            </a:r>
            <a:r>
              <a:rPr lang="it-IT" sz="1600" dirty="0">
                <a:latin typeface="Arial"/>
                <a:ea typeface="ＭＳ Ｐゴシック" charset="0"/>
                <a:cs typeface="Arial"/>
              </a:rPr>
              <a:t>, </a:t>
            </a:r>
            <a:r>
              <a:rPr lang="it-IT" sz="1600" dirty="0" err="1">
                <a:latin typeface="Arial"/>
                <a:ea typeface="ＭＳ Ｐゴシック" charset="0"/>
                <a:cs typeface="Arial"/>
              </a:rPr>
              <a:t>but</a:t>
            </a:r>
            <a:r>
              <a:rPr lang="it-IT" sz="1600" dirty="0">
                <a:latin typeface="Arial"/>
                <a:ea typeface="ＭＳ Ｐゴシック" charset="0"/>
                <a:cs typeface="Arial"/>
              </a:rPr>
              <a:t> </a:t>
            </a:r>
            <a:r>
              <a:rPr lang="it-IT" sz="1600" dirty="0" err="1">
                <a:latin typeface="Arial"/>
                <a:ea typeface="ＭＳ Ｐゴシック" charset="0"/>
                <a:cs typeface="Arial"/>
              </a:rPr>
              <a:t>not</a:t>
            </a:r>
            <a:r>
              <a:rPr lang="it-IT" sz="1600" dirty="0">
                <a:latin typeface="Arial"/>
                <a:ea typeface="ＭＳ Ｐゴシック" charset="0"/>
                <a:cs typeface="Arial"/>
              </a:rPr>
              <a:t> </a:t>
            </a:r>
            <a:r>
              <a:rPr lang="it-IT" sz="1600" dirty="0" err="1">
                <a:latin typeface="Arial"/>
                <a:ea typeface="ＭＳ Ｐゴシック" charset="0"/>
                <a:cs typeface="Arial"/>
              </a:rPr>
              <a:t>significantly</a:t>
            </a:r>
            <a:r>
              <a:rPr lang="it-IT" sz="1600" dirty="0">
                <a:latin typeface="Arial"/>
                <a:ea typeface="ＭＳ Ｐゴシック" charset="0"/>
                <a:cs typeface="Arial"/>
              </a:rPr>
              <a:t> more </a:t>
            </a:r>
            <a:r>
              <a:rPr lang="it-IT" sz="1600" dirty="0" err="1">
                <a:latin typeface="Arial"/>
                <a:ea typeface="ＭＳ Ｐゴシック" charset="0"/>
                <a:cs typeface="Arial"/>
              </a:rPr>
              <a:t>than</a:t>
            </a:r>
            <a:r>
              <a:rPr lang="it-IT" sz="1600" dirty="0">
                <a:latin typeface="Arial"/>
                <a:ea typeface="ＭＳ Ｐゴシック" charset="0"/>
                <a:cs typeface="Arial"/>
              </a:rPr>
              <a:t> 5% per </a:t>
            </a:r>
            <a:r>
              <a:rPr lang="it-IT" sz="1600" dirty="0" err="1">
                <a:latin typeface="Arial"/>
                <a:ea typeface="ＭＳ Ｐゴシック" charset="0"/>
                <a:cs typeface="Arial"/>
              </a:rPr>
              <a:t>year</a:t>
            </a:r>
            <a:r>
              <a:rPr lang="it-IT" sz="1600" dirty="0">
                <a:latin typeface="Arial"/>
                <a:ea typeface="ＭＳ Ｐゴシック" charset="0"/>
                <a:cs typeface="Arial"/>
              </a:rPr>
              <a:t>. </a:t>
            </a:r>
            <a:r>
              <a:rPr lang="it-IT" sz="1600" dirty="0" err="1">
                <a:latin typeface="Arial"/>
                <a:ea typeface="ＭＳ Ｐゴシック" charset="0"/>
                <a:cs typeface="Arial"/>
              </a:rPr>
              <a:t>Criterion</a:t>
            </a:r>
            <a:r>
              <a:rPr lang="it-IT" sz="1600" dirty="0">
                <a:latin typeface="Arial"/>
                <a:ea typeface="ＭＳ Ｐゴシック" charset="0"/>
                <a:cs typeface="Arial"/>
              </a:rPr>
              <a:t>: 0.95 &lt; </a:t>
            </a:r>
            <a:r>
              <a:rPr lang="it-IT" sz="1600" dirty="0" err="1">
                <a:latin typeface="Arial"/>
                <a:ea typeface="ＭＳ Ｐゴシック" charset="0"/>
                <a:cs typeface="Arial"/>
              </a:rPr>
              <a:t>upper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of </a:t>
            </a:r>
            <a:r>
              <a:rPr lang="it-IT" sz="1600" dirty="0" err="1">
                <a:latin typeface="Arial"/>
                <a:ea typeface="ＭＳ Ｐゴシック" charset="0"/>
                <a:cs typeface="Arial"/>
              </a:rPr>
              <a:t>confidence</a:t>
            </a:r>
            <a:r>
              <a:rPr lang="it-IT" sz="1600" dirty="0">
                <a:latin typeface="Arial"/>
                <a:ea typeface="ＭＳ Ｐゴシック" charset="0"/>
                <a:cs typeface="Arial"/>
              </a:rPr>
              <a:t> </a:t>
            </a:r>
            <a:r>
              <a:rPr lang="it-IT" sz="1600" dirty="0" err="1">
                <a:latin typeface="Arial"/>
                <a:ea typeface="ＭＳ Ｐゴシック" charset="0"/>
                <a:cs typeface="Arial"/>
              </a:rPr>
              <a:t>interval</a:t>
            </a:r>
            <a:r>
              <a:rPr lang="it-IT" sz="1600" dirty="0">
                <a:latin typeface="Arial"/>
                <a:ea typeface="ＭＳ Ｐゴシック" charset="0"/>
                <a:cs typeface="Arial"/>
              </a:rPr>
              <a:t> &lt; 1.00.</a:t>
            </a:r>
            <a:br>
              <a:rPr lang="it-IT" sz="1600" dirty="0">
                <a:latin typeface="Arial"/>
                <a:ea typeface="ＭＳ Ｐゴシック" charset="0"/>
                <a:cs typeface="Arial"/>
              </a:rPr>
            </a:br>
            <a:endParaRPr lang="it-IT" sz="1600" dirty="0">
              <a:latin typeface="Arial"/>
              <a:ea typeface="ＭＳ Ｐゴシック" charset="0"/>
              <a:cs typeface="Arial"/>
            </a:endParaRPr>
          </a:p>
          <a:p>
            <a:pPr marL="285750" indent="-285750" eaLnBrk="1" hangingPunct="1">
              <a:buFont typeface="Wingdings" charset="2"/>
              <a:buChar char=""/>
              <a:defRPr/>
            </a:pPr>
            <a:r>
              <a:rPr lang="it-IT" sz="1600" b="1" dirty="0" err="1">
                <a:latin typeface="Arial"/>
                <a:ea typeface="ＭＳ Ｐゴシック" charset="0"/>
                <a:cs typeface="Arial"/>
              </a:rPr>
              <a:t>Steep</a:t>
            </a:r>
            <a:r>
              <a:rPr lang="it-IT" sz="1600" b="1" dirty="0">
                <a:latin typeface="Arial"/>
                <a:ea typeface="ＭＳ Ｐゴシック" charset="0"/>
                <a:cs typeface="Arial"/>
              </a:rPr>
              <a:t> </a:t>
            </a:r>
            <a:r>
              <a:rPr lang="it-IT" sz="1600" b="1" dirty="0" err="1">
                <a:latin typeface="Arial"/>
                <a:ea typeface="ＭＳ Ｐゴシック" charset="0"/>
                <a:cs typeface="Arial"/>
              </a:rPr>
              <a:t>decline</a:t>
            </a:r>
            <a:r>
              <a:rPr lang="it-IT" sz="1600" dirty="0">
                <a:latin typeface="Arial"/>
                <a:ea typeface="ＭＳ Ｐゴシック" charset="0"/>
                <a:cs typeface="Arial"/>
              </a:rPr>
              <a:t> - </a:t>
            </a:r>
            <a:r>
              <a:rPr lang="it-IT" sz="1600" dirty="0" err="1">
                <a:latin typeface="Arial"/>
                <a:ea typeface="ＭＳ Ｐゴシック" charset="0"/>
                <a:cs typeface="Arial"/>
              </a:rPr>
              <a:t>decline</a:t>
            </a:r>
            <a:r>
              <a:rPr lang="it-IT" sz="1600" dirty="0">
                <a:latin typeface="Arial"/>
                <a:ea typeface="ＭＳ Ｐゴシック" charset="0"/>
                <a:cs typeface="Arial"/>
              </a:rPr>
              <a:t> </a:t>
            </a:r>
            <a:r>
              <a:rPr lang="it-IT" sz="1600" dirty="0" err="1">
                <a:latin typeface="Arial"/>
                <a:ea typeface="ＭＳ Ｐゴシック" charset="0"/>
                <a:cs typeface="Arial"/>
              </a:rPr>
              <a:t>significantly</a:t>
            </a:r>
            <a:r>
              <a:rPr lang="it-IT" sz="1600" dirty="0">
                <a:latin typeface="Arial"/>
                <a:ea typeface="ＭＳ Ｐゴシック" charset="0"/>
                <a:cs typeface="Arial"/>
              </a:rPr>
              <a:t> more </a:t>
            </a:r>
            <a:r>
              <a:rPr lang="it-IT" sz="1600" dirty="0" err="1">
                <a:latin typeface="Arial"/>
                <a:ea typeface="ＭＳ Ｐゴシック" charset="0"/>
                <a:cs typeface="Arial"/>
              </a:rPr>
              <a:t>than</a:t>
            </a:r>
            <a:r>
              <a:rPr lang="it-IT" sz="1600" dirty="0">
                <a:latin typeface="Arial"/>
                <a:ea typeface="ＭＳ Ｐゴシック" charset="0"/>
                <a:cs typeface="Arial"/>
              </a:rPr>
              <a:t> 5% per </a:t>
            </a:r>
            <a:r>
              <a:rPr lang="it-IT" sz="1600" dirty="0" err="1">
                <a:latin typeface="Arial"/>
                <a:ea typeface="ＭＳ Ｐゴシック" charset="0"/>
                <a:cs typeface="Arial"/>
              </a:rPr>
              <a:t>year</a:t>
            </a:r>
            <a:r>
              <a:rPr lang="it-IT" sz="1600" dirty="0">
                <a:latin typeface="Arial"/>
                <a:ea typeface="ＭＳ Ｐゴシック" charset="0"/>
                <a:cs typeface="Arial"/>
              </a:rPr>
              <a:t> (5% </a:t>
            </a:r>
            <a:r>
              <a:rPr lang="it-IT" sz="1600" dirty="0" err="1">
                <a:latin typeface="Arial"/>
                <a:ea typeface="ＭＳ Ｐゴシック" charset="0"/>
                <a:cs typeface="Arial"/>
              </a:rPr>
              <a:t>would</a:t>
            </a:r>
            <a:r>
              <a:rPr lang="it-IT" sz="1600" dirty="0">
                <a:latin typeface="Arial"/>
                <a:ea typeface="ＭＳ Ｐゴシック" charset="0"/>
                <a:cs typeface="Arial"/>
              </a:rPr>
              <a:t> </a:t>
            </a:r>
            <a:r>
              <a:rPr lang="it-IT" sz="1600" dirty="0" err="1">
                <a:latin typeface="Arial"/>
                <a:ea typeface="ＭＳ Ｐゴシック" charset="0"/>
                <a:cs typeface="Arial"/>
              </a:rPr>
              <a:t>mean</a:t>
            </a:r>
            <a:r>
              <a:rPr lang="it-IT" sz="1600" dirty="0">
                <a:latin typeface="Arial"/>
                <a:ea typeface="ＭＳ Ｐゴシック" charset="0"/>
                <a:cs typeface="Arial"/>
              </a:rPr>
              <a:t> a </a:t>
            </a:r>
            <a:r>
              <a:rPr lang="it-IT" sz="1600" dirty="0" err="1">
                <a:latin typeface="Arial"/>
                <a:ea typeface="ＭＳ Ｐゴシック" charset="0"/>
                <a:cs typeface="Arial"/>
              </a:rPr>
              <a:t>halving</a:t>
            </a:r>
            <a:r>
              <a:rPr lang="it-IT" sz="1600" dirty="0">
                <a:latin typeface="Arial"/>
                <a:ea typeface="ＭＳ Ｐゴシック" charset="0"/>
                <a:cs typeface="Arial"/>
              </a:rPr>
              <a:t> in </a:t>
            </a:r>
            <a:r>
              <a:rPr lang="it-IT" sz="1600" dirty="0" err="1">
                <a:latin typeface="Arial"/>
                <a:ea typeface="ＭＳ Ｐゴシック" charset="0"/>
                <a:cs typeface="Arial"/>
              </a:rPr>
              <a:t>abundance</a:t>
            </a:r>
            <a:r>
              <a:rPr lang="it-IT" sz="1600" dirty="0">
                <a:latin typeface="Arial"/>
                <a:ea typeface="ＭＳ Ｐゴシック" charset="0"/>
                <a:cs typeface="Arial"/>
              </a:rPr>
              <a:t> </a:t>
            </a:r>
            <a:r>
              <a:rPr lang="it-IT" sz="1600" dirty="0" err="1">
                <a:latin typeface="Arial"/>
                <a:ea typeface="ＭＳ Ｐゴシック" charset="0"/>
                <a:cs typeface="Arial"/>
              </a:rPr>
              <a:t>within</a:t>
            </a:r>
            <a:r>
              <a:rPr lang="it-IT" sz="1600" dirty="0">
                <a:latin typeface="Arial"/>
                <a:ea typeface="ＭＳ Ｐゴシック" charset="0"/>
                <a:cs typeface="Arial"/>
              </a:rPr>
              <a:t> 15 </a:t>
            </a:r>
            <a:r>
              <a:rPr lang="it-IT" sz="1600" dirty="0" err="1">
                <a:latin typeface="Arial"/>
                <a:ea typeface="ＭＳ Ｐゴシック" charset="0"/>
                <a:cs typeface="Arial"/>
              </a:rPr>
              <a:t>years</a:t>
            </a:r>
            <a:r>
              <a:rPr lang="it-IT" sz="1600" dirty="0">
                <a:latin typeface="Arial"/>
                <a:ea typeface="ＭＳ Ｐゴシック" charset="0"/>
                <a:cs typeface="Arial"/>
              </a:rPr>
              <a:t>). </a:t>
            </a:r>
            <a:r>
              <a:rPr lang="it-IT" sz="1600" dirty="0" err="1">
                <a:latin typeface="Arial"/>
                <a:ea typeface="ＭＳ Ｐゴシック" charset="0"/>
                <a:cs typeface="Arial"/>
              </a:rPr>
              <a:t>Criterion</a:t>
            </a:r>
            <a:r>
              <a:rPr lang="it-IT" sz="1600" dirty="0">
                <a:latin typeface="Arial"/>
                <a:ea typeface="ＭＳ Ｐゴシック" charset="0"/>
                <a:cs typeface="Arial"/>
              </a:rPr>
              <a:t>: </a:t>
            </a:r>
            <a:r>
              <a:rPr lang="it-IT" sz="1600" dirty="0" err="1">
                <a:latin typeface="Arial"/>
                <a:ea typeface="ＭＳ Ｐゴシック" charset="0"/>
                <a:cs typeface="Arial"/>
              </a:rPr>
              <a:t>upper</a:t>
            </a:r>
            <a:r>
              <a:rPr lang="it-IT" sz="1600" dirty="0">
                <a:latin typeface="Arial"/>
                <a:ea typeface="ＭＳ Ｐゴシック" charset="0"/>
                <a:cs typeface="Arial"/>
              </a:rPr>
              <a:t> </a:t>
            </a:r>
            <a:r>
              <a:rPr lang="it-IT" sz="1600" dirty="0" err="1">
                <a:latin typeface="Arial"/>
                <a:ea typeface="ＭＳ Ｐゴシック" charset="0"/>
                <a:cs typeface="Arial"/>
              </a:rPr>
              <a:t>limit</a:t>
            </a:r>
            <a:r>
              <a:rPr lang="it-IT" sz="1600" dirty="0">
                <a:latin typeface="Arial"/>
                <a:ea typeface="ＭＳ Ｐゴシック" charset="0"/>
                <a:cs typeface="Arial"/>
              </a:rPr>
              <a:t> of </a:t>
            </a:r>
            <a:r>
              <a:rPr lang="it-IT" sz="1600" dirty="0" err="1">
                <a:latin typeface="Arial"/>
                <a:ea typeface="ＭＳ Ｐゴシック" charset="0"/>
                <a:cs typeface="Arial"/>
              </a:rPr>
              <a:t>confidence</a:t>
            </a:r>
            <a:r>
              <a:rPr lang="it-IT" sz="1600" dirty="0">
                <a:latin typeface="Arial"/>
                <a:ea typeface="ＭＳ Ｐゴシック" charset="0"/>
                <a:cs typeface="Arial"/>
              </a:rPr>
              <a:t> </a:t>
            </a:r>
            <a:r>
              <a:rPr lang="it-IT" sz="1600" dirty="0" err="1">
                <a:latin typeface="Arial"/>
                <a:ea typeface="ＭＳ Ｐゴシック" charset="0"/>
                <a:cs typeface="Arial"/>
              </a:rPr>
              <a:t>interval</a:t>
            </a:r>
            <a:r>
              <a:rPr lang="it-IT" sz="1600" dirty="0">
                <a:latin typeface="Arial"/>
                <a:ea typeface="ＭＳ Ｐゴシック" charset="0"/>
                <a:cs typeface="Arial"/>
              </a:rPr>
              <a:t> &lt; 0.95.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A37F3BED-4688-6640-8EAE-41968662F1EE}"/>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https</a:t>
            </a:r>
            <a:r>
              <a:rPr lang="it-IT" dirty="0">
                <a:solidFill>
                  <a:schemeClr val="bg1"/>
                </a:solidFill>
                <a:latin typeface="+mn-lt"/>
                <a:ea typeface="+mn-ea"/>
              </a:rPr>
              <a:t>://mito2000.it – Monitoraggio </a:t>
            </a:r>
            <a:r>
              <a:rPr lang="it-IT" dirty="0" err="1">
                <a:solidFill>
                  <a:schemeClr val="bg1"/>
                </a:solidFill>
                <a:latin typeface="+mn-lt"/>
                <a:ea typeface="+mn-ea"/>
              </a:rPr>
              <a:t>ITaliano</a:t>
            </a:r>
            <a:r>
              <a:rPr lang="it-IT" dirty="0">
                <a:solidFill>
                  <a:schemeClr val="bg1"/>
                </a:solidFill>
                <a:latin typeface="+mn-lt"/>
                <a:ea typeface="+mn-ea"/>
              </a:rPr>
              <a:t> Ornitologico</a:t>
            </a:r>
          </a:p>
        </p:txBody>
      </p:sp>
      <p:pic>
        <p:nvPicPr>
          <p:cNvPr id="23554" name="Immagine 2">
            <a:extLst>
              <a:ext uri="{FF2B5EF4-FFF2-40B4-BE49-F238E27FC236}">
                <a16:creationId xmlns:a16="http://schemas.microsoft.com/office/drawing/2014/main" id="{A09F32D5-BC66-1C4A-BC2B-CA46FAB40A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963" y="1700213"/>
            <a:ext cx="8231187"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9">
            <a:extLst>
              <a:ext uri="{FF2B5EF4-FFF2-40B4-BE49-F238E27FC236}">
                <a16:creationId xmlns:a16="http://schemas.microsoft.com/office/drawing/2014/main" id="{CD67439E-52A7-3949-80A6-CFC77822C9B5}"/>
              </a:ext>
            </a:extLst>
          </p:cNvPr>
          <p:cNvSpPr txBox="1"/>
          <p:nvPr/>
        </p:nvSpPr>
        <p:spPr>
          <a:xfrm>
            <a:off x="287338" y="565150"/>
            <a:ext cx="9418637" cy="560388"/>
          </a:xfrm>
          <a:prstGeom prst="rect">
            <a:avLst/>
          </a:prstGeom>
          <a:noFill/>
        </p:spPr>
        <p:txBody>
          <a:bodyPr lIns="128016" tIns="64008" rIns="128016" bIns="64008">
            <a:spAutoFit/>
          </a:bodyPr>
          <a:lstStyle/>
          <a:p>
            <a:pPr algn="ctr" defTabSz="1280160" eaLnBrk="1" fontAlgn="auto" hangingPunct="1">
              <a:spcBef>
                <a:spcPts val="0"/>
              </a:spcBef>
              <a:spcAft>
                <a:spcPts val="0"/>
              </a:spcAft>
              <a:defRPr/>
            </a:pPr>
            <a:r>
              <a:rPr lang="it-IT" sz="2800" b="1" dirty="0">
                <a:solidFill>
                  <a:srgbClr val="0000FF"/>
                </a:solidFill>
                <a:latin typeface="Arial"/>
                <a:ea typeface="+mn-ea"/>
                <a:cs typeface="Arial"/>
              </a:rPr>
              <a:t>ITALY </a:t>
            </a:r>
            <a:r>
              <a:rPr lang="it-IT" sz="2800" b="1" i="1" dirty="0">
                <a:solidFill>
                  <a:srgbClr val="0000FF"/>
                </a:solidFill>
                <a:latin typeface="Arial"/>
                <a:ea typeface="+mn-ea"/>
                <a:cs typeface="Arial"/>
              </a:rPr>
              <a:t>Apus apus</a:t>
            </a:r>
            <a:r>
              <a:rPr lang="it-IT" sz="2800" b="1" dirty="0">
                <a:solidFill>
                  <a:srgbClr val="0000FF"/>
                </a:solidFill>
                <a:latin typeface="Arial"/>
                <a:ea typeface="+mn-ea"/>
                <a:cs typeface="Arial"/>
              </a:rPr>
              <a:t> </a:t>
            </a:r>
            <a:r>
              <a:rPr lang="it-IT" sz="2800" b="1" dirty="0" err="1">
                <a:solidFill>
                  <a:srgbClr val="0000FF"/>
                </a:solidFill>
                <a:latin typeface="Arial"/>
                <a:ea typeface="+mn-ea"/>
                <a:cs typeface="Arial"/>
              </a:rPr>
              <a:t>according</a:t>
            </a:r>
            <a:r>
              <a:rPr lang="it-IT" sz="2800" b="1" dirty="0">
                <a:solidFill>
                  <a:srgbClr val="0000FF"/>
                </a:solidFill>
                <a:latin typeface="Arial"/>
                <a:ea typeface="+mn-ea"/>
                <a:cs typeface="Arial"/>
              </a:rPr>
              <a:t> MITO</a:t>
            </a:r>
          </a:p>
        </p:txBody>
      </p:sp>
      <p:grpSp>
        <p:nvGrpSpPr>
          <p:cNvPr id="7" name="Gruppo 6">
            <a:extLst>
              <a:ext uri="{FF2B5EF4-FFF2-40B4-BE49-F238E27FC236}">
                <a16:creationId xmlns:a16="http://schemas.microsoft.com/office/drawing/2014/main" id="{B90B2C0C-5E46-1E49-B62C-3D131FE35275}"/>
              </a:ext>
            </a:extLst>
          </p:cNvPr>
          <p:cNvGrpSpPr>
            <a:grpSpLocks/>
          </p:cNvGrpSpPr>
          <p:nvPr/>
        </p:nvGrpSpPr>
        <p:grpSpPr bwMode="auto">
          <a:xfrm>
            <a:off x="-15875" y="1196975"/>
            <a:ext cx="3673475" cy="1196975"/>
            <a:chOff x="-15552" y="1196752"/>
            <a:chExt cx="3672408" cy="1196752"/>
          </a:xfrm>
        </p:grpSpPr>
        <p:sp>
          <p:nvSpPr>
            <p:cNvPr id="6" name="TextBox 9">
              <a:extLst>
                <a:ext uri="{FF2B5EF4-FFF2-40B4-BE49-F238E27FC236}">
                  <a16:creationId xmlns:a16="http://schemas.microsoft.com/office/drawing/2014/main" id="{F3EFB501-FE3C-834B-AF7D-393719958D12}"/>
                </a:ext>
              </a:extLst>
            </p:cNvPr>
            <p:cNvSpPr txBox="1"/>
            <p:nvPr/>
          </p:nvSpPr>
          <p:spPr>
            <a:xfrm>
              <a:off x="-15552" y="1196752"/>
              <a:ext cx="2232964" cy="622184"/>
            </a:xfrm>
            <a:prstGeom prst="rect">
              <a:avLst/>
            </a:prstGeom>
            <a:noFill/>
          </p:spPr>
          <p:txBody>
            <a:bodyPr lIns="128016" tIns="64008" rIns="128016" bIns="64008">
              <a:spAutoFit/>
            </a:bodyPr>
            <a:lstStyle/>
            <a:p>
              <a:pPr defTabSz="1280160" eaLnBrk="1" fontAlgn="auto" hangingPunct="1">
                <a:spcBef>
                  <a:spcPts val="0"/>
                </a:spcBef>
                <a:spcAft>
                  <a:spcPts val="0"/>
                </a:spcAft>
                <a:defRPr/>
              </a:pPr>
              <a:r>
                <a:rPr lang="it-IT" sz="3200" b="1" dirty="0" err="1">
                  <a:solidFill>
                    <a:srgbClr val="FF0000"/>
                  </a:solidFill>
                  <a:latin typeface="Arial"/>
                  <a:ea typeface="+mn-ea"/>
                  <a:cs typeface="Arial"/>
                </a:rPr>
                <a:t>Stable</a:t>
              </a:r>
              <a:endParaRPr lang="it-IT" sz="3200" b="1" dirty="0">
                <a:solidFill>
                  <a:srgbClr val="FF0000"/>
                </a:solidFill>
                <a:latin typeface="Arial"/>
                <a:ea typeface="+mn-ea"/>
                <a:cs typeface="Arial"/>
              </a:endParaRPr>
            </a:p>
          </p:txBody>
        </p:sp>
        <p:sp>
          <p:nvSpPr>
            <p:cNvPr id="2" name="Freccia destra 1">
              <a:extLst>
                <a:ext uri="{FF2B5EF4-FFF2-40B4-BE49-F238E27FC236}">
                  <a16:creationId xmlns:a16="http://schemas.microsoft.com/office/drawing/2014/main" id="{75E09510-55F9-E84C-B3D5-4A9590963415}"/>
                </a:ext>
              </a:extLst>
            </p:cNvPr>
            <p:cNvSpPr>
              <a:spLocks noChangeArrowheads="1"/>
            </p:cNvSpPr>
            <p:nvPr/>
          </p:nvSpPr>
          <p:spPr bwMode="auto">
            <a:xfrm rot="1664033">
              <a:off x="1514353" y="1649106"/>
              <a:ext cx="503092" cy="360295"/>
            </a:xfrm>
            <a:prstGeom prst="rightArrow">
              <a:avLst>
                <a:gd name="adj1" fmla="val 50000"/>
                <a:gd name="adj2" fmla="val 50003"/>
              </a:avLst>
            </a:prstGeom>
            <a:solidFill>
              <a:srgbClr val="FF0000"/>
            </a:solidFill>
            <a:ln w="9525">
              <a:solidFill>
                <a:srgbClr val="FF0000"/>
              </a:solidFill>
              <a:miter lim="800000"/>
              <a:headEnd/>
              <a:tailEnd/>
            </a:ln>
            <a:effectLst>
              <a:outerShdw blurRad="40000" dist="23000" dir="5400000" rotWithShape="0">
                <a:srgbClr val="808080">
                  <a:alpha val="34999"/>
                </a:srgbClr>
              </a:outerShdw>
            </a:effectLst>
          </p:spPr>
          <p:txBody>
            <a:bodyPr anchor="ctr"/>
            <a:lstStyle/>
            <a:p>
              <a:pPr algn="ctr" eaLnBrk="1" hangingPunct="1">
                <a:defRPr/>
              </a:pPr>
              <a:endParaRPr lang="it-IT">
                <a:solidFill>
                  <a:schemeClr val="lt1"/>
                </a:solidFill>
                <a:latin typeface="+mn-lt"/>
                <a:ea typeface="+mn-ea"/>
              </a:endParaRPr>
            </a:p>
          </p:txBody>
        </p:sp>
        <p:sp>
          <p:nvSpPr>
            <p:cNvPr id="8" name="Ovale 7">
              <a:extLst>
                <a:ext uri="{FF2B5EF4-FFF2-40B4-BE49-F238E27FC236}">
                  <a16:creationId xmlns:a16="http://schemas.microsoft.com/office/drawing/2014/main" id="{4BAEB73A-A640-4D49-87CB-3385338CE4E4}"/>
                </a:ext>
              </a:extLst>
            </p:cNvPr>
            <p:cNvSpPr/>
            <p:nvPr/>
          </p:nvSpPr>
          <p:spPr>
            <a:xfrm>
              <a:off x="2072991" y="1484036"/>
              <a:ext cx="1583865" cy="909468"/>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6E576940-0A0F-7343-A68D-9930492FE549}"/>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chemeClr val="bg1"/>
                </a:solidFill>
                <a:latin typeface="+mn-lt"/>
                <a:ea typeface="+mn-ea"/>
              </a:rPr>
              <a:t> </a:t>
            </a:r>
            <a:r>
              <a:rPr lang="it-IT" dirty="0" err="1">
                <a:solidFill>
                  <a:schemeClr val="bg1"/>
                </a:solidFill>
                <a:latin typeface="+mn-lt"/>
                <a:ea typeface="+mn-ea"/>
              </a:rPr>
              <a:t>Swift's</a:t>
            </a:r>
            <a:r>
              <a:rPr lang="it-IT" dirty="0">
                <a:solidFill>
                  <a:schemeClr val="bg1"/>
                </a:solidFill>
                <a:latin typeface="+mn-lt"/>
                <a:ea typeface="+mn-ea"/>
              </a:rPr>
              <a:t> trends</a:t>
            </a:r>
          </a:p>
        </p:txBody>
      </p:sp>
      <p:sp>
        <p:nvSpPr>
          <p:cNvPr id="4" name="TextBox 9">
            <a:extLst>
              <a:ext uri="{FF2B5EF4-FFF2-40B4-BE49-F238E27FC236}">
                <a16:creationId xmlns:a16="http://schemas.microsoft.com/office/drawing/2014/main" id="{1942CAD1-881B-0D40-B1B3-B3410A30EB6B}"/>
              </a:ext>
            </a:extLst>
          </p:cNvPr>
          <p:cNvSpPr txBox="1"/>
          <p:nvPr/>
        </p:nvSpPr>
        <p:spPr>
          <a:xfrm>
            <a:off x="992931" y="4477410"/>
            <a:ext cx="5256213" cy="1975926"/>
          </a:xfrm>
          <a:prstGeom prst="rect">
            <a:avLst/>
          </a:prstGeom>
          <a:noFill/>
        </p:spPr>
        <p:txBody>
          <a:bodyPr lIns="128016" tIns="64008" rIns="128016" bIns="64008">
            <a:spAutoFit/>
          </a:bodyPr>
          <a:lstStyle/>
          <a:p>
            <a:pPr defTabSz="1280160" eaLnBrk="1" fontAlgn="auto" hangingPunct="1">
              <a:spcBef>
                <a:spcPts val="0"/>
              </a:spcBef>
              <a:spcAft>
                <a:spcPts val="0"/>
              </a:spcAft>
              <a:defRPr/>
            </a:pPr>
            <a:r>
              <a:rPr lang="it-IT" sz="2400" b="1" dirty="0">
                <a:latin typeface="Arial"/>
                <a:ea typeface="+mn-ea"/>
                <a:cs typeface="Arial"/>
              </a:rPr>
              <a:t>Three </a:t>
            </a:r>
            <a:r>
              <a:rPr lang="it-IT" sz="2400" b="1" dirty="0" err="1">
                <a:latin typeface="Arial"/>
                <a:ea typeface="+mn-ea"/>
                <a:cs typeface="Arial"/>
              </a:rPr>
              <a:t>species</a:t>
            </a:r>
            <a:r>
              <a:rPr lang="it-IT" sz="2400" b="1" dirty="0">
                <a:latin typeface="Arial"/>
                <a:ea typeface="+mn-ea"/>
                <a:cs typeface="Arial"/>
              </a:rPr>
              <a:t> ..</a:t>
            </a:r>
          </a:p>
          <a:p>
            <a:pPr defTabSz="1280160" eaLnBrk="1" fontAlgn="auto" hangingPunct="1">
              <a:spcBef>
                <a:spcPts val="0"/>
              </a:spcBef>
              <a:spcAft>
                <a:spcPts val="0"/>
              </a:spcAft>
              <a:defRPr/>
            </a:pPr>
            <a:endParaRPr lang="it-IT" sz="2400" dirty="0">
              <a:latin typeface="Arial"/>
              <a:ea typeface="+mn-ea"/>
              <a:cs typeface="Arial"/>
            </a:endParaRPr>
          </a:p>
          <a:p>
            <a:pPr marL="342900" indent="-342900" defTabSz="1280160" eaLnBrk="1" fontAlgn="auto" hangingPunct="1">
              <a:spcBef>
                <a:spcPts val="0"/>
              </a:spcBef>
              <a:spcAft>
                <a:spcPts val="0"/>
              </a:spcAft>
              <a:buFont typeface="Arial"/>
              <a:buChar char="•"/>
              <a:defRPr/>
            </a:pPr>
            <a:r>
              <a:rPr lang="it-IT" sz="2400" dirty="0" err="1">
                <a:latin typeface="Arial"/>
                <a:ea typeface="+mn-ea"/>
                <a:cs typeface="Arial"/>
              </a:rPr>
              <a:t>Commom</a:t>
            </a:r>
            <a:r>
              <a:rPr lang="it-IT" sz="2400" dirty="0">
                <a:latin typeface="Arial"/>
                <a:ea typeface="+mn-ea"/>
                <a:cs typeface="Arial"/>
              </a:rPr>
              <a:t> </a:t>
            </a:r>
            <a:r>
              <a:rPr lang="it-IT" sz="2400" dirty="0" err="1">
                <a:latin typeface="Arial"/>
                <a:ea typeface="+mn-ea"/>
                <a:cs typeface="Arial"/>
              </a:rPr>
              <a:t>swift</a:t>
            </a:r>
            <a:r>
              <a:rPr lang="it-IT" sz="2400" dirty="0">
                <a:latin typeface="Arial"/>
                <a:ea typeface="+mn-ea"/>
                <a:cs typeface="Arial"/>
              </a:rPr>
              <a:t> </a:t>
            </a:r>
            <a:r>
              <a:rPr lang="it-IT" sz="2400" i="1" dirty="0">
                <a:latin typeface="Arial"/>
                <a:ea typeface="+mn-ea"/>
                <a:cs typeface="Arial"/>
              </a:rPr>
              <a:t>Apus apus</a:t>
            </a:r>
          </a:p>
          <a:p>
            <a:pPr marL="342900" indent="-342900" defTabSz="1280160" eaLnBrk="1" fontAlgn="auto" hangingPunct="1">
              <a:spcBef>
                <a:spcPts val="0"/>
              </a:spcBef>
              <a:spcAft>
                <a:spcPts val="0"/>
              </a:spcAft>
              <a:buFont typeface="Arial"/>
              <a:buChar char="•"/>
              <a:defRPr/>
            </a:pPr>
            <a:r>
              <a:rPr lang="it-IT" sz="2400" dirty="0" err="1">
                <a:latin typeface="Arial"/>
                <a:ea typeface="+mn-ea"/>
                <a:cs typeface="Arial"/>
              </a:rPr>
              <a:t>Pallid</a:t>
            </a:r>
            <a:r>
              <a:rPr lang="it-IT" sz="2400" dirty="0">
                <a:latin typeface="Arial"/>
                <a:ea typeface="+mn-ea"/>
                <a:cs typeface="Arial"/>
              </a:rPr>
              <a:t> </a:t>
            </a:r>
            <a:r>
              <a:rPr lang="it-IT" sz="2400" dirty="0" err="1">
                <a:latin typeface="Arial"/>
                <a:ea typeface="+mn-ea"/>
                <a:cs typeface="Arial"/>
              </a:rPr>
              <a:t>swift</a:t>
            </a:r>
            <a:r>
              <a:rPr lang="it-IT" sz="2400" dirty="0">
                <a:latin typeface="Arial"/>
                <a:ea typeface="+mn-ea"/>
                <a:cs typeface="Arial"/>
              </a:rPr>
              <a:t> </a:t>
            </a:r>
            <a:r>
              <a:rPr lang="it-IT" sz="2400" i="1" dirty="0">
                <a:latin typeface="Arial"/>
                <a:ea typeface="+mn-ea"/>
                <a:cs typeface="Arial"/>
              </a:rPr>
              <a:t>Apus pallidus</a:t>
            </a:r>
          </a:p>
          <a:p>
            <a:pPr marL="342900" indent="-342900" defTabSz="1280160" eaLnBrk="1" fontAlgn="auto" hangingPunct="1">
              <a:spcBef>
                <a:spcPts val="0"/>
              </a:spcBef>
              <a:spcAft>
                <a:spcPts val="0"/>
              </a:spcAft>
              <a:buFont typeface="Arial"/>
              <a:buChar char="•"/>
              <a:defRPr/>
            </a:pPr>
            <a:r>
              <a:rPr lang="it-IT" sz="2400" dirty="0">
                <a:latin typeface="Arial"/>
                <a:ea typeface="+mn-ea"/>
                <a:cs typeface="Arial"/>
              </a:rPr>
              <a:t>Alpine </a:t>
            </a:r>
            <a:r>
              <a:rPr lang="it-IT" sz="2400" dirty="0" err="1">
                <a:latin typeface="Arial"/>
                <a:ea typeface="+mn-ea"/>
                <a:cs typeface="Arial"/>
              </a:rPr>
              <a:t>swift</a:t>
            </a:r>
            <a:r>
              <a:rPr lang="it-IT" sz="2400" dirty="0">
                <a:latin typeface="Arial"/>
                <a:ea typeface="+mn-ea"/>
                <a:cs typeface="Arial"/>
              </a:rPr>
              <a:t> </a:t>
            </a:r>
            <a:r>
              <a:rPr lang="it-IT" sz="2400" i="1" dirty="0" err="1">
                <a:latin typeface="Arial"/>
                <a:ea typeface="+mn-ea"/>
                <a:cs typeface="Arial"/>
              </a:rPr>
              <a:t>Tachymarptus</a:t>
            </a:r>
            <a:r>
              <a:rPr lang="it-IT" sz="2400" i="1" dirty="0">
                <a:latin typeface="Arial"/>
                <a:ea typeface="+mn-ea"/>
                <a:cs typeface="Arial"/>
              </a:rPr>
              <a:t> melba</a:t>
            </a:r>
          </a:p>
        </p:txBody>
      </p:sp>
      <p:pic>
        <p:nvPicPr>
          <p:cNvPr id="56323" name="Immagine 1">
            <a:extLst>
              <a:ext uri="{FF2B5EF4-FFF2-40B4-BE49-F238E27FC236}">
                <a16:creationId xmlns:a16="http://schemas.microsoft.com/office/drawing/2014/main" id="{CE0A42D6-D61B-A544-AC54-67F9FDF94F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7608" y="3155876"/>
            <a:ext cx="2340592" cy="16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Immagine 2">
            <a:extLst>
              <a:ext uri="{FF2B5EF4-FFF2-40B4-BE49-F238E27FC236}">
                <a16:creationId xmlns:a16="http://schemas.microsoft.com/office/drawing/2014/main" id="{588563C0-DD49-3C4D-AD0E-A1F9F707BA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7608" y="4941167"/>
            <a:ext cx="2367579" cy="180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Immagine 4">
            <a:extLst>
              <a:ext uri="{FF2B5EF4-FFF2-40B4-BE49-F238E27FC236}">
                <a16:creationId xmlns:a16="http://schemas.microsoft.com/office/drawing/2014/main" id="{E2460DF7-24F1-EF40-AFCB-3E171185BA1F}"/>
              </a:ext>
            </a:extLst>
          </p:cNvPr>
          <p:cNvPicPr>
            <a:picLocks noChangeAspect="1"/>
          </p:cNvPicPr>
          <p:nvPr/>
        </p:nvPicPr>
        <p:blipFill>
          <a:blip r:embed="rId4">
            <a:extLst>
              <a:ext uri="{28A0092B-C50C-407E-A947-70E740481C1C}">
                <a14:useLocalDpi xmlns:a14="http://schemas.microsoft.com/office/drawing/2010/main" val="0"/>
              </a:ext>
            </a:extLst>
          </a:blip>
          <a:srcRect t="-3748"/>
          <a:stretch>
            <a:fillRect/>
          </a:stretch>
        </p:blipFill>
        <p:spPr bwMode="auto">
          <a:xfrm>
            <a:off x="4592960" y="3092744"/>
            <a:ext cx="2552082" cy="173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a:extLst>
              <a:ext uri="{FF2B5EF4-FFF2-40B4-BE49-F238E27FC236}">
                <a16:creationId xmlns:a16="http://schemas.microsoft.com/office/drawing/2014/main" id="{4DF2B79C-9CC1-BF47-B071-1CCA58050C2B}"/>
              </a:ext>
            </a:extLst>
          </p:cNvPr>
          <p:cNvSpPr txBox="1">
            <a:spLocks noChangeArrowheads="1"/>
          </p:cNvSpPr>
          <p:nvPr/>
        </p:nvSpPr>
        <p:spPr bwMode="auto">
          <a:xfrm>
            <a:off x="560512" y="502742"/>
            <a:ext cx="8281987" cy="242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3200" b="1" dirty="0" err="1">
                <a:solidFill>
                  <a:srgbClr val="0000FF"/>
                </a:solidFill>
                <a:latin typeface="Arial" panose="020B0604020202020204" pitchFamily="34" charset="0"/>
                <a:cs typeface="Arial" panose="020B0604020202020204" pitchFamily="34" charset="0"/>
              </a:rPr>
              <a:t>Conclusion</a:t>
            </a:r>
            <a:r>
              <a:rPr lang="it-IT" altLang="it-IT" sz="3200" b="1" dirty="0">
                <a:solidFill>
                  <a:srgbClr val="0000FF"/>
                </a:solidFill>
                <a:latin typeface="Arial" panose="020B0604020202020204" pitchFamily="34" charset="0"/>
                <a:cs typeface="Arial" panose="020B0604020202020204" pitchFamily="34" charset="0"/>
              </a:rPr>
              <a:t> &amp; </a:t>
            </a:r>
            <a:r>
              <a:rPr lang="it-IT" altLang="it-IT" sz="3200" b="1" dirty="0" err="1">
                <a:solidFill>
                  <a:srgbClr val="0000FF"/>
                </a:solidFill>
                <a:latin typeface="Arial" panose="020B0604020202020204" pitchFamily="34" charset="0"/>
                <a:cs typeface="Arial" panose="020B0604020202020204" pitchFamily="34" charset="0"/>
              </a:rPr>
              <a:t>doubts</a:t>
            </a:r>
            <a:endParaRPr lang="it-IT" altLang="it-IT" sz="3200" b="1" dirty="0">
              <a:solidFill>
                <a:srgbClr val="0000FF"/>
              </a:solidFill>
              <a:latin typeface="Arial" panose="020B0604020202020204" pitchFamily="34" charset="0"/>
              <a:cs typeface="Arial" panose="020B0604020202020204" pitchFamily="34" charset="0"/>
            </a:endParaRPr>
          </a:p>
          <a:p>
            <a:pPr algn="ctr" eaLnBrk="1" hangingPunct="1">
              <a:spcBef>
                <a:spcPct val="0"/>
              </a:spcBef>
              <a:buFontTx/>
              <a:buNone/>
            </a:pPr>
            <a:endParaRPr lang="it-IT" altLang="it-IT" sz="2800" b="1" dirty="0">
              <a:solidFill>
                <a:srgbClr val="0000FF"/>
              </a:solidFill>
              <a:latin typeface="Arial" panose="020B0604020202020204" pitchFamily="34" charset="0"/>
              <a:cs typeface="Arial" panose="020B0604020202020204" pitchFamily="34" charset="0"/>
            </a:endParaRPr>
          </a:p>
          <a:p>
            <a:pPr marL="457200" indent="-457200" eaLnBrk="1" hangingPunct="1">
              <a:spcBef>
                <a:spcPct val="0"/>
              </a:spcBef>
              <a:spcAft>
                <a:spcPts val="600"/>
              </a:spcAft>
              <a:buFontTx/>
              <a:buChar char="-"/>
            </a:pPr>
            <a:r>
              <a:rPr lang="it-IT" altLang="it-IT" sz="2800" b="1" dirty="0" err="1">
                <a:latin typeface="Arial" panose="020B0604020202020204" pitchFamily="34" charset="0"/>
                <a:cs typeface="Arial" panose="020B0604020202020204" pitchFamily="34" charset="0"/>
              </a:rPr>
              <a:t>is</a:t>
            </a:r>
            <a:r>
              <a:rPr lang="it-IT" altLang="it-IT" sz="2800" b="1" dirty="0">
                <a:latin typeface="Arial" panose="020B0604020202020204" pitchFamily="34" charset="0"/>
                <a:cs typeface="Arial" panose="020B0604020202020204" pitchFamily="34" charset="0"/>
              </a:rPr>
              <a:t> </a:t>
            </a:r>
            <a:r>
              <a:rPr lang="it-IT" altLang="it-IT" sz="2800" b="1" dirty="0" err="1">
                <a:latin typeface="Arial" panose="020B0604020202020204" pitchFamily="34" charset="0"/>
                <a:cs typeface="Arial" panose="020B0604020202020204" pitchFamily="34" charset="0"/>
              </a:rPr>
              <a:t>everything</a:t>
            </a:r>
            <a:r>
              <a:rPr lang="it-IT" altLang="it-IT" sz="2800" b="1" dirty="0">
                <a:latin typeface="Arial" panose="020B0604020202020204" pitchFamily="34" charset="0"/>
                <a:cs typeface="Arial" panose="020B0604020202020204" pitchFamily="34" charset="0"/>
              </a:rPr>
              <a:t> </a:t>
            </a:r>
            <a:r>
              <a:rPr lang="it-IT" altLang="it-IT" sz="2800" b="1" dirty="0" err="1">
                <a:latin typeface="Arial" panose="020B0604020202020204" pitchFamily="34" charset="0"/>
                <a:cs typeface="Arial" panose="020B0604020202020204" pitchFamily="34" charset="0"/>
              </a:rPr>
              <a:t>really</a:t>
            </a:r>
            <a:r>
              <a:rPr lang="it-IT" altLang="it-IT" sz="2800" b="1" dirty="0">
                <a:latin typeface="Arial" panose="020B0604020202020204" pitchFamily="34" charset="0"/>
                <a:cs typeface="Arial" panose="020B0604020202020204" pitchFamily="34" charset="0"/>
              </a:rPr>
              <a:t> </a:t>
            </a:r>
            <a:r>
              <a:rPr lang="it-IT" altLang="it-IT" sz="2800" b="1" dirty="0" err="1">
                <a:latin typeface="Arial" panose="020B0604020202020204" pitchFamily="34" charset="0"/>
                <a:cs typeface="Arial" panose="020B0604020202020204" pitchFamily="34" charset="0"/>
              </a:rPr>
              <a:t>good</a:t>
            </a:r>
            <a:r>
              <a:rPr lang="it-IT" altLang="it-IT" sz="2800" b="1" dirty="0">
                <a:latin typeface="Arial" panose="020B0604020202020204" pitchFamily="34" charset="0"/>
                <a:cs typeface="Arial" panose="020B0604020202020204" pitchFamily="34" charset="0"/>
              </a:rPr>
              <a:t> (</a:t>
            </a:r>
            <a:r>
              <a:rPr lang="it-IT" altLang="it-IT" sz="2800" b="1" dirty="0" err="1">
                <a:latin typeface="Arial" panose="020B0604020202020204" pitchFamily="34" charset="0"/>
                <a:cs typeface="Arial" panose="020B0604020202020204" pitchFamily="34" charset="0"/>
              </a:rPr>
              <a:t>stable</a:t>
            </a:r>
            <a:r>
              <a:rPr lang="it-IT" altLang="it-IT" sz="2800" b="1" dirty="0">
                <a:latin typeface="Arial" panose="020B0604020202020204" pitchFamily="34" charset="0"/>
                <a:cs typeface="Arial" panose="020B0604020202020204" pitchFamily="34" charset="0"/>
              </a:rPr>
              <a:t>) for </a:t>
            </a:r>
            <a:r>
              <a:rPr lang="it-IT" altLang="it-IT" sz="2800" b="1" i="1" dirty="0">
                <a:latin typeface="Arial" panose="020B0604020202020204" pitchFamily="34" charset="0"/>
                <a:cs typeface="Arial" panose="020B0604020202020204" pitchFamily="34" charset="0"/>
              </a:rPr>
              <a:t>Apus apus</a:t>
            </a:r>
            <a:r>
              <a:rPr lang="it-IT" altLang="it-IT" sz="2800" b="1" dirty="0">
                <a:latin typeface="Arial" panose="020B0604020202020204" pitchFamily="34" charset="0"/>
                <a:cs typeface="Arial" panose="020B0604020202020204" pitchFamily="34" charset="0"/>
              </a:rPr>
              <a:t> in Europe and in </a:t>
            </a:r>
            <a:r>
              <a:rPr lang="it-IT" altLang="it-IT" sz="2800" b="1" dirty="0" err="1">
                <a:latin typeface="Arial" panose="020B0604020202020204" pitchFamily="34" charset="0"/>
                <a:cs typeface="Arial" panose="020B0604020202020204" pitchFamily="34" charset="0"/>
              </a:rPr>
              <a:t>Italy</a:t>
            </a:r>
            <a:r>
              <a:rPr lang="it-IT" altLang="it-IT" sz="2800" b="1" dirty="0">
                <a:latin typeface="Arial" panose="020B0604020202020204" pitchFamily="34" charset="0"/>
                <a:cs typeface="Arial" panose="020B0604020202020204" pitchFamily="34" charset="0"/>
              </a:rPr>
              <a:t>?</a:t>
            </a:r>
          </a:p>
          <a:p>
            <a:pPr marL="457200" indent="-457200" eaLnBrk="1" hangingPunct="1">
              <a:spcBef>
                <a:spcPct val="0"/>
              </a:spcBef>
              <a:buFontTx/>
              <a:buChar char="-"/>
            </a:pPr>
            <a:r>
              <a:rPr lang="it-IT" altLang="it-IT" sz="2800" b="1" dirty="0" err="1">
                <a:latin typeface="Arial" panose="020B0604020202020204" pitchFamily="34" charset="0"/>
                <a:cs typeface="Arial" panose="020B0604020202020204" pitchFamily="34" charset="0"/>
              </a:rPr>
              <a:t>what</a:t>
            </a:r>
            <a:r>
              <a:rPr lang="it-IT" altLang="it-IT" sz="2800" b="1" dirty="0">
                <a:latin typeface="Arial" panose="020B0604020202020204" pitchFamily="34" charset="0"/>
                <a:cs typeface="Arial" panose="020B0604020202020204" pitchFamily="34" charset="0"/>
              </a:rPr>
              <a:t> </a:t>
            </a:r>
            <a:r>
              <a:rPr lang="it-IT" altLang="it-IT" sz="2800" b="1" dirty="0" err="1">
                <a:latin typeface="Arial" panose="020B0604020202020204" pitchFamily="34" charset="0"/>
                <a:cs typeface="Arial" panose="020B0604020202020204" pitchFamily="34" charset="0"/>
              </a:rPr>
              <a:t>about</a:t>
            </a:r>
            <a:r>
              <a:rPr lang="it-IT" altLang="it-IT" sz="2800" b="1" dirty="0">
                <a:latin typeface="Arial" panose="020B0604020202020204" pitchFamily="34" charset="0"/>
                <a:cs typeface="Arial" panose="020B0604020202020204" pitchFamily="34" charset="0"/>
              </a:rPr>
              <a:t> the </a:t>
            </a:r>
            <a:r>
              <a:rPr lang="it-IT" altLang="it-IT" sz="2800" b="1" dirty="0" err="1">
                <a:latin typeface="Arial" panose="020B0604020202020204" pitchFamily="34" charset="0"/>
                <a:cs typeface="Arial" panose="020B0604020202020204" pitchFamily="34" charset="0"/>
              </a:rPr>
              <a:t>other</a:t>
            </a:r>
            <a:r>
              <a:rPr lang="it-IT" altLang="it-IT" sz="2800" b="1" dirty="0">
                <a:latin typeface="Arial" panose="020B0604020202020204" pitchFamily="34" charset="0"/>
                <a:cs typeface="Arial" panose="020B0604020202020204" pitchFamily="34" charset="0"/>
              </a:rPr>
              <a:t> </a:t>
            </a:r>
            <a:r>
              <a:rPr lang="it-IT" altLang="it-IT" sz="2800" b="1" dirty="0" err="1">
                <a:latin typeface="Arial" panose="020B0604020202020204" pitchFamily="34" charset="0"/>
                <a:cs typeface="Arial" panose="020B0604020202020204" pitchFamily="34" charset="0"/>
              </a:rPr>
              <a:t>species</a:t>
            </a:r>
            <a:r>
              <a:rPr lang="it-IT" altLang="it-IT" sz="2800" b="1" dirty="0">
                <a:latin typeface="Arial" panose="020B0604020202020204" pitchFamily="34" charset="0"/>
                <a:cs typeface="Arial" panose="020B0604020202020204" pitchFamily="34" charset="0"/>
              </a:rPr>
              <a:t> of </a:t>
            </a:r>
            <a:r>
              <a:rPr lang="it-IT" altLang="it-IT" sz="2800" b="1" dirty="0" err="1">
                <a:latin typeface="Arial" panose="020B0604020202020204" pitchFamily="34" charset="0"/>
                <a:cs typeface="Arial" panose="020B0604020202020204" pitchFamily="34" charset="0"/>
              </a:rPr>
              <a:t>Swifts</a:t>
            </a:r>
            <a:r>
              <a:rPr lang="it-IT" altLang="it-IT" sz="2800" b="1" dirty="0">
                <a:latin typeface="Arial" panose="020B0604020202020204" pitchFamily="34" charset="0"/>
                <a:cs typeface="Arial" panose="020B0604020202020204" pitchFamily="34"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3D842891-1B4D-B24B-9376-A2D53C310DBE}"/>
              </a:ext>
            </a:extLst>
          </p:cNvPr>
          <p:cNvSpPr txBox="1"/>
          <p:nvPr/>
        </p:nvSpPr>
        <p:spPr>
          <a:xfrm>
            <a:off x="-15875" y="-26988"/>
            <a:ext cx="10009188" cy="461963"/>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sz="2400" b="1" dirty="0" err="1">
                <a:solidFill>
                  <a:srgbClr val="FFFFFF"/>
                </a:solidFill>
                <a:latin typeface="Arial"/>
                <a:ea typeface="ＭＳ Ｐゴシック" charset="0"/>
                <a:cs typeface="Arial"/>
              </a:rPr>
              <a:t>European</a:t>
            </a:r>
            <a:r>
              <a:rPr lang="it-IT" sz="2400" b="1" dirty="0">
                <a:solidFill>
                  <a:srgbClr val="FFFFFF"/>
                </a:solidFill>
                <a:latin typeface="Arial"/>
                <a:ea typeface="ＭＳ Ｐゴシック" charset="0"/>
                <a:cs typeface="Arial"/>
              </a:rPr>
              <a:t> Union  (EIONET)</a:t>
            </a:r>
            <a:endParaRPr lang="it-IT" sz="2400" b="1" dirty="0">
              <a:solidFill>
                <a:srgbClr val="FFFFFF"/>
              </a:solidFill>
              <a:latin typeface="+mn-lt"/>
              <a:ea typeface="+mn-ea"/>
            </a:endParaRPr>
          </a:p>
        </p:txBody>
      </p:sp>
      <p:sp>
        <p:nvSpPr>
          <p:cNvPr id="29698" name="Rettangolo 4">
            <a:extLst>
              <a:ext uri="{FF2B5EF4-FFF2-40B4-BE49-F238E27FC236}">
                <a16:creationId xmlns:a16="http://schemas.microsoft.com/office/drawing/2014/main" id="{C6265950-398B-354A-9E2C-1C25B68F549B}"/>
              </a:ext>
            </a:extLst>
          </p:cNvPr>
          <p:cNvSpPr>
            <a:spLocks noChangeArrowheads="1"/>
          </p:cNvSpPr>
          <p:nvPr/>
        </p:nvSpPr>
        <p:spPr bwMode="auto">
          <a:xfrm>
            <a:off x="5584846" y="692696"/>
            <a:ext cx="396044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800" b="1" i="1" dirty="0">
                <a:solidFill>
                  <a:srgbClr val="0432FF"/>
                </a:solidFill>
                <a:latin typeface="Arial" panose="020B0604020202020204" pitchFamily="34" charset="0"/>
                <a:cs typeface="Arial" panose="020B0604020202020204" pitchFamily="34" charset="0"/>
              </a:rPr>
              <a:t>Apus apus</a:t>
            </a:r>
          </a:p>
          <a:p>
            <a:pPr algn="ctr" eaLnBrk="1" hangingPunct="1">
              <a:spcBef>
                <a:spcPct val="0"/>
              </a:spcBef>
              <a:buFontTx/>
              <a:buNone/>
            </a:pPr>
            <a:r>
              <a:rPr lang="it-IT" altLang="it-IT" sz="2000" b="1" dirty="0">
                <a:latin typeface="Arial" panose="020B0604020202020204" pitchFamily="34" charset="0"/>
                <a:cs typeface="Arial" panose="020B0604020202020204" pitchFamily="34" charset="0"/>
              </a:rPr>
              <a:t>Report on Directive 147/2009/CE (</a:t>
            </a:r>
            <a:r>
              <a:rPr lang="it-IT" altLang="it-IT" sz="2000" b="1" dirty="0" err="1">
                <a:latin typeface="Arial" panose="020B0604020202020204" pitchFamily="34" charset="0"/>
                <a:cs typeface="Arial" panose="020B0604020202020204" pitchFamily="34" charset="0"/>
              </a:rPr>
              <a:t>Birds</a:t>
            </a:r>
            <a:r>
              <a:rPr lang="it-IT" altLang="it-IT" sz="2000" b="1" dirty="0">
                <a:latin typeface="Arial" panose="020B0604020202020204" pitchFamily="34" charset="0"/>
                <a:cs typeface="Arial" panose="020B0604020202020204" pitchFamily="34" charset="0"/>
              </a:rPr>
              <a:t> Directive)</a:t>
            </a:r>
            <a:endParaRPr lang="it-IT" altLang="it-IT" sz="1800" b="1" dirty="0">
              <a:latin typeface="Arial" panose="020B0604020202020204" pitchFamily="34" charset="0"/>
              <a:cs typeface="Arial" panose="020B0604020202020204" pitchFamily="34" charset="0"/>
            </a:endParaRPr>
          </a:p>
        </p:txBody>
      </p:sp>
      <p:pic>
        <p:nvPicPr>
          <p:cNvPr id="29699" name="Immagine 1" descr="Senza titolo.tiff">
            <a:extLst>
              <a:ext uri="{FF2B5EF4-FFF2-40B4-BE49-F238E27FC236}">
                <a16:creationId xmlns:a16="http://schemas.microsoft.com/office/drawing/2014/main" id="{AE4A819B-5FC2-2441-85A3-05350D4F93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0" y="836712"/>
            <a:ext cx="5127685" cy="551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2" descr="Senza titolo.tiff">
            <a:extLst>
              <a:ext uri="{FF2B5EF4-FFF2-40B4-BE49-F238E27FC236}">
                <a16:creationId xmlns:a16="http://schemas.microsoft.com/office/drawing/2014/main" id="{59C2105D-FF3C-C643-8D36-049F16EDEE23}"/>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bwMode="auto">
          <a:xfrm>
            <a:off x="5046103" y="2465462"/>
            <a:ext cx="4956345" cy="247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tangolo 4">
            <a:extLst>
              <a:ext uri="{FF2B5EF4-FFF2-40B4-BE49-F238E27FC236}">
                <a16:creationId xmlns:a16="http://schemas.microsoft.com/office/drawing/2014/main" id="{A1AAFC4B-2409-034A-A3A6-FE17E87249B4}"/>
              </a:ext>
            </a:extLst>
          </p:cNvPr>
          <p:cNvSpPr>
            <a:spLocks noChangeArrowheads="1"/>
          </p:cNvSpPr>
          <p:nvPr/>
        </p:nvSpPr>
        <p:spPr bwMode="auto">
          <a:xfrm>
            <a:off x="5601072" y="5919663"/>
            <a:ext cx="39604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400" b="1" dirty="0">
                <a:solidFill>
                  <a:srgbClr val="FF0000"/>
                </a:solidFill>
                <a:latin typeface="Arial" panose="020B0604020202020204" pitchFamily="34" charset="0"/>
                <a:cs typeface="Arial" panose="020B0604020202020204" pitchFamily="34" charset="0"/>
              </a:rPr>
              <a:t>!!! </a:t>
            </a:r>
            <a:r>
              <a:rPr lang="it-IT" altLang="it-IT" sz="2400" b="1" dirty="0" err="1">
                <a:solidFill>
                  <a:srgbClr val="FF0000"/>
                </a:solidFill>
                <a:latin typeface="Arial" panose="020B0604020202020204" pitchFamily="34" charset="0"/>
                <a:cs typeface="Arial" panose="020B0604020202020204" pitchFamily="34" charset="0"/>
              </a:rPr>
              <a:t>Several</a:t>
            </a:r>
            <a:r>
              <a:rPr lang="it-IT" altLang="it-IT" sz="2400" b="1" dirty="0">
                <a:solidFill>
                  <a:srgbClr val="FF0000"/>
                </a:solidFill>
                <a:latin typeface="Arial" panose="020B0604020202020204" pitchFamily="34" charset="0"/>
                <a:cs typeface="Arial" panose="020B0604020202020204" pitchFamily="34" charset="0"/>
              </a:rPr>
              <a:t> RED </a:t>
            </a:r>
            <a:r>
              <a:rPr lang="it-IT" altLang="it-IT" sz="2400" b="1" dirty="0" err="1">
                <a:solidFill>
                  <a:srgbClr val="FF0000"/>
                </a:solidFill>
                <a:latin typeface="Arial" panose="020B0604020202020204" pitchFamily="34" charset="0"/>
                <a:cs typeface="Arial" panose="020B0604020202020204" pitchFamily="34" charset="0"/>
              </a:rPr>
              <a:t>flags</a:t>
            </a:r>
            <a:r>
              <a:rPr lang="it-IT" altLang="it-IT" sz="2400" b="1" dirty="0">
                <a:solidFill>
                  <a:srgbClr val="FF0000"/>
                </a:solidFill>
                <a:latin typeface="Arial" panose="020B0604020202020204" pitchFamily="34" charset="0"/>
                <a:cs typeface="Arial" panose="020B0604020202020204" pitchFamily="34" charset="0"/>
              </a:rPr>
              <a:t> !!!</a:t>
            </a:r>
            <a:endParaRPr lang="it-IT" altLang="it-IT" sz="2000" b="1" dirty="0">
              <a:solidFill>
                <a:srgbClr val="FF0000"/>
              </a:solidFill>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9251A095-C49D-4A40-98B0-140F07C703AA}"/>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b="1" dirty="0" err="1">
                <a:solidFill>
                  <a:schemeClr val="bg1"/>
                </a:solidFill>
                <a:latin typeface="+mn-lt"/>
                <a:ea typeface="+mn-ea"/>
              </a:rPr>
              <a:t>BirdLife</a:t>
            </a:r>
            <a:endParaRPr lang="it-IT" b="1" dirty="0">
              <a:solidFill>
                <a:schemeClr val="bg1"/>
              </a:solidFill>
              <a:latin typeface="+mn-lt"/>
              <a:ea typeface="+mn-ea"/>
            </a:endParaRPr>
          </a:p>
        </p:txBody>
      </p:sp>
      <p:sp>
        <p:nvSpPr>
          <p:cNvPr id="35842" name="Rettangolo 4">
            <a:extLst>
              <a:ext uri="{FF2B5EF4-FFF2-40B4-BE49-F238E27FC236}">
                <a16:creationId xmlns:a16="http://schemas.microsoft.com/office/drawing/2014/main" id="{DD8556CB-D1D6-154C-A07E-6FC499EF402C}"/>
              </a:ext>
            </a:extLst>
          </p:cNvPr>
          <p:cNvSpPr>
            <a:spLocks noChangeArrowheads="1"/>
          </p:cNvSpPr>
          <p:nvPr/>
        </p:nvSpPr>
        <p:spPr bwMode="auto">
          <a:xfrm>
            <a:off x="560388" y="620713"/>
            <a:ext cx="2880444"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err="1">
                <a:solidFill>
                  <a:srgbClr val="000000"/>
                </a:solidFill>
                <a:latin typeface="Arial" panose="020B0604020202020204" pitchFamily="34" charset="0"/>
                <a:cs typeface="Arial" panose="020B0604020202020204" pitchFamily="34" charset="0"/>
              </a:rPr>
              <a:t>Birdlife</a:t>
            </a:r>
            <a:r>
              <a:rPr lang="it-IT" altLang="it-IT" sz="2000" b="1" dirty="0">
                <a:solidFill>
                  <a:srgbClr val="000000"/>
                </a:solidFill>
                <a:latin typeface="Arial" panose="020B0604020202020204" pitchFamily="34" charset="0"/>
                <a:cs typeface="Arial" panose="020B0604020202020204" pitchFamily="34" charset="0"/>
              </a:rPr>
              <a:t> International</a:t>
            </a:r>
          </a:p>
          <a:p>
            <a:pPr eaLnBrk="1" hangingPunct="1">
              <a:spcBef>
                <a:spcPct val="0"/>
              </a:spcBef>
              <a:buFontTx/>
              <a:buNone/>
            </a:pPr>
            <a:r>
              <a:rPr lang="it-IT" altLang="it-IT" sz="2000" dirty="0" err="1">
                <a:latin typeface="Arial" panose="020B0604020202020204" pitchFamily="34" charset="0"/>
                <a:cs typeface="Arial" panose="020B0604020202020204" pitchFamily="34" charset="0"/>
              </a:rPr>
              <a:t>Redlist</a:t>
            </a:r>
            <a:endParaRPr lang="it-IT" altLang="it-IT" sz="2000" u="sng" dirty="0">
              <a:latin typeface="Arial" panose="020B0604020202020204" pitchFamily="34" charset="0"/>
              <a:cs typeface="Arial" panose="020B0604020202020204" pitchFamily="34" charset="0"/>
            </a:endParaRPr>
          </a:p>
        </p:txBody>
      </p:sp>
      <p:pic>
        <p:nvPicPr>
          <p:cNvPr id="35843" name="Immagine 1" descr="Apus Birdlife map.pdf">
            <a:extLst>
              <a:ext uri="{FF2B5EF4-FFF2-40B4-BE49-F238E27FC236}">
                <a16:creationId xmlns:a16="http://schemas.microsoft.com/office/drawing/2014/main" id="{34E00149-BE2B-D541-99F2-DE038C7664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825" y="1484313"/>
            <a:ext cx="8947150" cy="5113337"/>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612C5F2A-6469-2C4F-87FD-2535114ECA25}"/>
              </a:ext>
            </a:extLst>
          </p:cNvPr>
          <p:cNvSpPr>
            <a:spLocks noChangeArrowheads="1"/>
          </p:cNvSpPr>
          <p:nvPr/>
        </p:nvSpPr>
        <p:spPr bwMode="auto">
          <a:xfrm>
            <a:off x="5817096" y="620713"/>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a:solidFill>
                  <a:srgbClr val="000000"/>
                </a:solidFill>
                <a:latin typeface="Arial" panose="020B0604020202020204" pitchFamily="34" charset="0"/>
                <a:cs typeface="Arial" panose="020B0604020202020204" pitchFamily="34" charset="0"/>
              </a:rPr>
              <a:t>Common </a:t>
            </a:r>
            <a:r>
              <a:rPr lang="it-IT" altLang="it-IT" sz="2000" b="1" dirty="0" err="1">
                <a:solidFill>
                  <a:srgbClr val="000000"/>
                </a:solidFill>
                <a:latin typeface="Arial" panose="020B0604020202020204" pitchFamily="34" charset="0"/>
                <a:cs typeface="Arial" panose="020B0604020202020204" pitchFamily="34" charset="0"/>
              </a:rPr>
              <a:t>swift</a:t>
            </a:r>
            <a:r>
              <a:rPr lang="it-IT" altLang="it-IT" sz="2000" b="1" dirty="0">
                <a:solidFill>
                  <a:srgbClr val="000000"/>
                </a:solidFill>
                <a:latin typeface="Arial" panose="020B0604020202020204" pitchFamily="34" charset="0"/>
                <a:cs typeface="Arial" panose="020B0604020202020204" pitchFamily="34" charset="0"/>
              </a:rPr>
              <a:t> </a:t>
            </a:r>
            <a:r>
              <a:rPr lang="it-IT" altLang="it-IT" sz="2000" b="1" i="1" dirty="0">
                <a:solidFill>
                  <a:srgbClr val="000000"/>
                </a:solidFill>
                <a:latin typeface="Arial" panose="020B0604020202020204" pitchFamily="34" charset="0"/>
                <a:cs typeface="Arial" panose="020B0604020202020204" pitchFamily="34" charset="0"/>
              </a:rPr>
              <a:t>Apus apus</a:t>
            </a:r>
            <a:endParaRPr lang="it-IT" altLang="it-IT" sz="2000" i="1" u="sng"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34F14282-901C-0046-ADA9-FD8169A67C4B}"/>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b="1" dirty="0" err="1">
                <a:solidFill>
                  <a:schemeClr val="bg1"/>
                </a:solidFill>
                <a:latin typeface="+mn-lt"/>
                <a:ea typeface="+mn-ea"/>
              </a:rPr>
              <a:t>BirdLife</a:t>
            </a:r>
            <a:endParaRPr lang="it-IT" b="1" dirty="0">
              <a:solidFill>
                <a:schemeClr val="bg1"/>
              </a:solidFill>
              <a:latin typeface="+mn-lt"/>
              <a:ea typeface="+mn-ea"/>
            </a:endParaRPr>
          </a:p>
        </p:txBody>
      </p:sp>
      <p:pic>
        <p:nvPicPr>
          <p:cNvPr id="37891" name="Immagine 3" descr="Melba Birdlife map.pdf">
            <a:extLst>
              <a:ext uri="{FF2B5EF4-FFF2-40B4-BE49-F238E27FC236}">
                <a16:creationId xmlns:a16="http://schemas.microsoft.com/office/drawing/2014/main" id="{4243E195-25E6-4E43-9ED7-5151F87673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4850" y="1525588"/>
            <a:ext cx="8424863" cy="5159375"/>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2A551138-741C-F142-90AF-19804869243E}"/>
              </a:ext>
            </a:extLst>
          </p:cNvPr>
          <p:cNvSpPr>
            <a:spLocks noChangeArrowheads="1"/>
          </p:cNvSpPr>
          <p:nvPr/>
        </p:nvSpPr>
        <p:spPr bwMode="auto">
          <a:xfrm>
            <a:off x="560388" y="620713"/>
            <a:ext cx="2880444"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err="1">
                <a:solidFill>
                  <a:srgbClr val="000000"/>
                </a:solidFill>
                <a:latin typeface="Arial" panose="020B0604020202020204" pitchFamily="34" charset="0"/>
                <a:cs typeface="Arial" panose="020B0604020202020204" pitchFamily="34" charset="0"/>
              </a:rPr>
              <a:t>Birdlife</a:t>
            </a:r>
            <a:r>
              <a:rPr lang="it-IT" altLang="it-IT" sz="2000" b="1" dirty="0">
                <a:solidFill>
                  <a:srgbClr val="000000"/>
                </a:solidFill>
                <a:latin typeface="Arial" panose="020B0604020202020204" pitchFamily="34" charset="0"/>
                <a:cs typeface="Arial" panose="020B0604020202020204" pitchFamily="34" charset="0"/>
              </a:rPr>
              <a:t> International</a:t>
            </a:r>
          </a:p>
          <a:p>
            <a:pPr eaLnBrk="1" hangingPunct="1">
              <a:spcBef>
                <a:spcPct val="0"/>
              </a:spcBef>
              <a:buFontTx/>
              <a:buNone/>
            </a:pPr>
            <a:r>
              <a:rPr lang="it-IT" altLang="it-IT" sz="2000" dirty="0" err="1">
                <a:latin typeface="Arial" panose="020B0604020202020204" pitchFamily="34" charset="0"/>
                <a:cs typeface="Arial" panose="020B0604020202020204" pitchFamily="34" charset="0"/>
              </a:rPr>
              <a:t>Redlist</a:t>
            </a:r>
            <a:endParaRPr lang="it-IT" altLang="it-IT" sz="2000" u="sng" dirty="0">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EB0D0A02-0FA8-DD41-A1E1-1DC18CB74043}"/>
              </a:ext>
            </a:extLst>
          </p:cNvPr>
          <p:cNvSpPr>
            <a:spLocks noChangeArrowheads="1"/>
          </p:cNvSpPr>
          <p:nvPr/>
        </p:nvSpPr>
        <p:spPr bwMode="auto">
          <a:xfrm>
            <a:off x="5097016" y="620713"/>
            <a:ext cx="4176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a:solidFill>
                  <a:srgbClr val="000000"/>
                </a:solidFill>
                <a:latin typeface="Arial" panose="020B0604020202020204" pitchFamily="34" charset="0"/>
                <a:cs typeface="Arial" panose="020B0604020202020204" pitchFamily="34" charset="0"/>
              </a:rPr>
              <a:t>Alpine </a:t>
            </a:r>
            <a:r>
              <a:rPr lang="it-IT" altLang="it-IT" sz="2000" b="1" dirty="0" err="1">
                <a:solidFill>
                  <a:srgbClr val="000000"/>
                </a:solidFill>
                <a:latin typeface="Arial" panose="020B0604020202020204" pitchFamily="34" charset="0"/>
                <a:cs typeface="Arial" panose="020B0604020202020204" pitchFamily="34" charset="0"/>
              </a:rPr>
              <a:t>swift</a:t>
            </a:r>
            <a:r>
              <a:rPr lang="it-IT" altLang="it-IT" sz="2000" b="1" dirty="0">
                <a:solidFill>
                  <a:srgbClr val="000000"/>
                </a:solidFill>
                <a:latin typeface="Arial" panose="020B0604020202020204" pitchFamily="34" charset="0"/>
                <a:cs typeface="Arial" panose="020B0604020202020204" pitchFamily="34" charset="0"/>
              </a:rPr>
              <a:t> </a:t>
            </a:r>
            <a:r>
              <a:rPr lang="it-IT" altLang="it-IT" sz="2000" b="1" i="1" dirty="0" err="1">
                <a:solidFill>
                  <a:srgbClr val="000000"/>
                </a:solidFill>
                <a:latin typeface="Arial" panose="020B0604020202020204" pitchFamily="34" charset="0"/>
                <a:cs typeface="Arial" panose="020B0604020202020204" pitchFamily="34" charset="0"/>
              </a:rPr>
              <a:t>Tachymarptis</a:t>
            </a:r>
            <a:r>
              <a:rPr lang="it-IT" altLang="it-IT" sz="2000" b="1" i="1" dirty="0">
                <a:solidFill>
                  <a:srgbClr val="000000"/>
                </a:solidFill>
                <a:latin typeface="Arial" panose="020B0604020202020204" pitchFamily="34" charset="0"/>
                <a:cs typeface="Arial" panose="020B0604020202020204" pitchFamily="34" charset="0"/>
              </a:rPr>
              <a:t> melba</a:t>
            </a:r>
            <a:endParaRPr lang="it-IT" altLang="it-IT" sz="2000" i="1" u="sng"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1DB60F75-3E49-114D-A055-D05600B66173}"/>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b="1" dirty="0" err="1">
                <a:solidFill>
                  <a:schemeClr val="bg1"/>
                </a:solidFill>
                <a:latin typeface="+mn-lt"/>
                <a:ea typeface="+mn-ea"/>
              </a:rPr>
              <a:t>BirdLife</a:t>
            </a:r>
            <a:endParaRPr lang="it-IT" b="1" dirty="0">
              <a:solidFill>
                <a:schemeClr val="bg1"/>
              </a:solidFill>
              <a:latin typeface="+mn-lt"/>
              <a:ea typeface="+mn-ea"/>
            </a:endParaRPr>
          </a:p>
        </p:txBody>
      </p:sp>
      <p:pic>
        <p:nvPicPr>
          <p:cNvPr id="39939" name="Immagine 2" descr="Pallidus Birdlife map.pdf">
            <a:extLst>
              <a:ext uri="{FF2B5EF4-FFF2-40B4-BE49-F238E27FC236}">
                <a16:creationId xmlns:a16="http://schemas.microsoft.com/office/drawing/2014/main" id="{E08D1234-9CD0-274C-9310-FE1D0F8B32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200" y="1862138"/>
            <a:ext cx="9159875" cy="3151187"/>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7D5C0792-13A4-EF46-B198-6912AD48399B}"/>
              </a:ext>
            </a:extLst>
          </p:cNvPr>
          <p:cNvSpPr>
            <a:spLocks noChangeArrowheads="1"/>
          </p:cNvSpPr>
          <p:nvPr/>
        </p:nvSpPr>
        <p:spPr bwMode="auto">
          <a:xfrm>
            <a:off x="560388" y="620713"/>
            <a:ext cx="2880444"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err="1">
                <a:solidFill>
                  <a:srgbClr val="000000"/>
                </a:solidFill>
                <a:latin typeface="Arial" panose="020B0604020202020204" pitchFamily="34" charset="0"/>
                <a:cs typeface="Arial" panose="020B0604020202020204" pitchFamily="34" charset="0"/>
              </a:rPr>
              <a:t>Birdlife</a:t>
            </a:r>
            <a:r>
              <a:rPr lang="it-IT" altLang="it-IT" sz="2000" b="1" dirty="0">
                <a:solidFill>
                  <a:srgbClr val="000000"/>
                </a:solidFill>
                <a:latin typeface="Arial" panose="020B0604020202020204" pitchFamily="34" charset="0"/>
                <a:cs typeface="Arial" panose="020B0604020202020204" pitchFamily="34" charset="0"/>
              </a:rPr>
              <a:t> International</a:t>
            </a:r>
          </a:p>
          <a:p>
            <a:pPr eaLnBrk="1" hangingPunct="1">
              <a:spcBef>
                <a:spcPct val="0"/>
              </a:spcBef>
              <a:buFontTx/>
              <a:buNone/>
            </a:pPr>
            <a:r>
              <a:rPr lang="it-IT" altLang="it-IT" sz="2000" dirty="0" err="1">
                <a:latin typeface="Arial" panose="020B0604020202020204" pitchFamily="34" charset="0"/>
                <a:cs typeface="Arial" panose="020B0604020202020204" pitchFamily="34" charset="0"/>
              </a:rPr>
              <a:t>Redlist</a:t>
            </a:r>
            <a:endParaRPr lang="it-IT" altLang="it-IT" sz="2000" u="sng" dirty="0">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2A1544C7-B909-7246-8E97-C6AFF2891459}"/>
              </a:ext>
            </a:extLst>
          </p:cNvPr>
          <p:cNvSpPr>
            <a:spLocks noChangeArrowheads="1"/>
          </p:cNvSpPr>
          <p:nvPr/>
        </p:nvSpPr>
        <p:spPr bwMode="auto">
          <a:xfrm>
            <a:off x="5817096" y="620713"/>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err="1">
                <a:solidFill>
                  <a:srgbClr val="000000"/>
                </a:solidFill>
                <a:latin typeface="Arial" panose="020B0604020202020204" pitchFamily="34" charset="0"/>
                <a:cs typeface="Arial" panose="020B0604020202020204" pitchFamily="34" charset="0"/>
              </a:rPr>
              <a:t>Pallid</a:t>
            </a:r>
            <a:r>
              <a:rPr lang="it-IT" altLang="it-IT" sz="2000" b="1" dirty="0">
                <a:solidFill>
                  <a:srgbClr val="000000"/>
                </a:solidFill>
                <a:latin typeface="Arial" panose="020B0604020202020204" pitchFamily="34" charset="0"/>
                <a:cs typeface="Arial" panose="020B0604020202020204" pitchFamily="34" charset="0"/>
              </a:rPr>
              <a:t> </a:t>
            </a:r>
            <a:r>
              <a:rPr lang="it-IT" altLang="it-IT" sz="2000" b="1" dirty="0" err="1">
                <a:solidFill>
                  <a:srgbClr val="000000"/>
                </a:solidFill>
                <a:latin typeface="Arial" panose="020B0604020202020204" pitchFamily="34" charset="0"/>
                <a:cs typeface="Arial" panose="020B0604020202020204" pitchFamily="34" charset="0"/>
              </a:rPr>
              <a:t>swift</a:t>
            </a:r>
            <a:r>
              <a:rPr lang="it-IT" altLang="it-IT" sz="2000" b="1" dirty="0">
                <a:solidFill>
                  <a:srgbClr val="000000"/>
                </a:solidFill>
                <a:latin typeface="Arial" panose="020B0604020202020204" pitchFamily="34" charset="0"/>
                <a:cs typeface="Arial" panose="020B0604020202020204" pitchFamily="34" charset="0"/>
              </a:rPr>
              <a:t> </a:t>
            </a:r>
            <a:r>
              <a:rPr lang="it-IT" altLang="it-IT" sz="2000" b="1" i="1" dirty="0">
                <a:solidFill>
                  <a:srgbClr val="000000"/>
                </a:solidFill>
                <a:latin typeface="Arial" panose="020B0604020202020204" pitchFamily="34" charset="0"/>
                <a:cs typeface="Arial" panose="020B0604020202020204" pitchFamily="34" charset="0"/>
              </a:rPr>
              <a:t>Apus pallidus</a:t>
            </a:r>
            <a:endParaRPr lang="it-IT" altLang="it-IT" sz="2000" i="1" u="sng"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3E11C0DB-4F97-5C4A-8994-D59A6AE13D19}"/>
              </a:ext>
            </a:extLst>
          </p:cNvPr>
          <p:cNvSpPr txBox="1"/>
          <p:nvPr/>
        </p:nvSpPr>
        <p:spPr>
          <a:xfrm>
            <a:off x="-15875" y="-26988"/>
            <a:ext cx="10009188" cy="477838"/>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b="1" dirty="0">
                <a:solidFill>
                  <a:schemeClr val="bg1"/>
                </a:solidFill>
                <a:latin typeface="+mn-lt"/>
                <a:ea typeface="+mn-ea"/>
              </a:rPr>
              <a:t> UK - Breeding </a:t>
            </a:r>
            <a:r>
              <a:rPr lang="it-IT" b="1" dirty="0" err="1">
                <a:solidFill>
                  <a:schemeClr val="bg1"/>
                </a:solidFill>
                <a:latin typeface="+mn-lt"/>
                <a:ea typeface="+mn-ea"/>
              </a:rPr>
              <a:t>Bird</a:t>
            </a:r>
            <a:r>
              <a:rPr lang="it-IT" b="1" dirty="0">
                <a:solidFill>
                  <a:schemeClr val="bg1"/>
                </a:solidFill>
                <a:latin typeface="+mn-lt"/>
                <a:ea typeface="+mn-ea"/>
              </a:rPr>
              <a:t> </a:t>
            </a:r>
            <a:r>
              <a:rPr lang="it-IT" b="1" dirty="0" err="1">
                <a:solidFill>
                  <a:schemeClr val="bg1"/>
                </a:solidFill>
                <a:latin typeface="+mn-lt"/>
                <a:ea typeface="+mn-ea"/>
              </a:rPr>
              <a:t>Survey</a:t>
            </a:r>
            <a:r>
              <a:rPr lang="it-IT" b="1" dirty="0">
                <a:solidFill>
                  <a:schemeClr val="bg1"/>
                </a:solidFill>
                <a:latin typeface="+mn-lt"/>
                <a:ea typeface="+mn-ea"/>
              </a:rPr>
              <a:t> (BTO) </a:t>
            </a:r>
            <a:r>
              <a:rPr lang="it-IT" sz="1600" b="1" dirty="0" err="1">
                <a:solidFill>
                  <a:schemeClr val="bg1"/>
                </a:solidFill>
                <a:latin typeface="+mn-lt"/>
                <a:ea typeface="+mn-ea"/>
              </a:rPr>
              <a:t>https</a:t>
            </a:r>
            <a:r>
              <a:rPr lang="it-IT" sz="1600" b="1" dirty="0">
                <a:solidFill>
                  <a:schemeClr val="bg1"/>
                </a:solidFill>
                <a:latin typeface="+mn-lt"/>
                <a:ea typeface="+mn-ea"/>
              </a:rPr>
              <a:t>://</a:t>
            </a:r>
            <a:r>
              <a:rPr lang="it-IT" sz="1600" b="1" dirty="0" err="1">
                <a:solidFill>
                  <a:schemeClr val="bg1"/>
                </a:solidFill>
                <a:latin typeface="+mn-lt"/>
                <a:ea typeface="+mn-ea"/>
              </a:rPr>
              <a:t>app.bto.org</a:t>
            </a:r>
            <a:r>
              <a:rPr lang="it-IT" sz="1600" b="1" dirty="0">
                <a:solidFill>
                  <a:schemeClr val="bg1"/>
                </a:solidFill>
                <a:latin typeface="+mn-lt"/>
                <a:ea typeface="+mn-ea"/>
              </a:rPr>
              <a:t>/</a:t>
            </a:r>
            <a:r>
              <a:rPr lang="it-IT" sz="1600" b="1" dirty="0" err="1">
                <a:solidFill>
                  <a:schemeClr val="bg1"/>
                </a:solidFill>
                <a:latin typeface="+mn-lt"/>
                <a:ea typeface="+mn-ea"/>
              </a:rPr>
              <a:t>birdtrends</a:t>
            </a:r>
            <a:r>
              <a:rPr lang="it-IT" sz="1600" b="1" dirty="0">
                <a:solidFill>
                  <a:schemeClr val="bg1"/>
                </a:solidFill>
                <a:latin typeface="+mn-lt"/>
                <a:ea typeface="+mn-ea"/>
              </a:rPr>
              <a:t>/</a:t>
            </a:r>
            <a:r>
              <a:rPr lang="it-IT" sz="1600" b="1" dirty="0" err="1">
                <a:solidFill>
                  <a:schemeClr val="bg1"/>
                </a:solidFill>
                <a:latin typeface="+mn-lt"/>
                <a:ea typeface="+mn-ea"/>
              </a:rPr>
              <a:t>species.jsp?s</a:t>
            </a:r>
            <a:r>
              <a:rPr lang="it-IT" sz="1600" b="1" dirty="0">
                <a:solidFill>
                  <a:schemeClr val="bg1"/>
                </a:solidFill>
                <a:latin typeface="+mn-lt"/>
                <a:ea typeface="+mn-ea"/>
              </a:rPr>
              <a:t>=</a:t>
            </a:r>
            <a:r>
              <a:rPr lang="it-IT" sz="1600" b="1" dirty="0" err="1">
                <a:solidFill>
                  <a:schemeClr val="bg1"/>
                </a:solidFill>
                <a:latin typeface="+mn-lt"/>
                <a:ea typeface="+mn-ea"/>
              </a:rPr>
              <a:t>swift&amp;year</a:t>
            </a:r>
            <a:r>
              <a:rPr lang="it-IT" sz="1600" b="1" dirty="0">
                <a:solidFill>
                  <a:schemeClr val="bg1"/>
                </a:solidFill>
                <a:latin typeface="+mn-lt"/>
                <a:ea typeface="+mn-ea"/>
              </a:rPr>
              <a:t>=2017</a:t>
            </a:r>
          </a:p>
        </p:txBody>
      </p:sp>
      <p:pic>
        <p:nvPicPr>
          <p:cNvPr id="41988" name="Immagine 3" descr="BTO bbsJsswift.gif">
            <a:extLst>
              <a:ext uri="{FF2B5EF4-FFF2-40B4-BE49-F238E27FC236}">
                <a16:creationId xmlns:a16="http://schemas.microsoft.com/office/drawing/2014/main" id="{27C40B5D-F3AB-DD42-97D5-B1D95CCC09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0388" y="4652963"/>
            <a:ext cx="2921000"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Immagine 5" descr="BTO recsurv_s_swift.gif">
            <a:extLst>
              <a:ext uri="{FF2B5EF4-FFF2-40B4-BE49-F238E27FC236}">
                <a16:creationId xmlns:a16="http://schemas.microsoft.com/office/drawing/2014/main" id="{AB9E5265-BB5E-2043-8028-C121B342EA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65888" y="956122"/>
            <a:ext cx="3095625" cy="23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a:extLst>
              <a:ext uri="{FF2B5EF4-FFF2-40B4-BE49-F238E27FC236}">
                <a16:creationId xmlns:a16="http://schemas.microsoft.com/office/drawing/2014/main" id="{612ECD2A-E74A-0E43-944B-71C34A562B68}"/>
              </a:ext>
            </a:extLst>
          </p:cNvPr>
          <p:cNvSpPr txBox="1">
            <a:spLocks noChangeArrowheads="1"/>
          </p:cNvSpPr>
          <p:nvPr/>
        </p:nvSpPr>
        <p:spPr bwMode="auto">
          <a:xfrm>
            <a:off x="6177136" y="4365104"/>
            <a:ext cx="22320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3600" b="1" dirty="0" err="1">
                <a:solidFill>
                  <a:srgbClr val="FF0000"/>
                </a:solidFill>
              </a:rPr>
              <a:t>Brexit</a:t>
            </a:r>
            <a:r>
              <a:rPr lang="it-IT" altLang="it-IT" sz="3600" b="1" dirty="0">
                <a:solidFill>
                  <a:srgbClr val="FF0000"/>
                </a:solidFill>
              </a:rPr>
              <a:t> for the </a:t>
            </a:r>
            <a:r>
              <a:rPr lang="it-IT" altLang="it-IT" sz="3600" b="1" dirty="0" err="1">
                <a:solidFill>
                  <a:srgbClr val="FF0000"/>
                </a:solidFill>
              </a:rPr>
              <a:t>Swifts</a:t>
            </a:r>
            <a:r>
              <a:rPr lang="it-IT" altLang="it-IT" sz="3600" b="1" dirty="0">
                <a:solidFill>
                  <a:srgbClr val="FF0000"/>
                </a:solidFill>
              </a:rPr>
              <a:t> </a:t>
            </a:r>
            <a:r>
              <a:rPr lang="it-IT" altLang="it-IT" sz="3600" b="1" dirty="0" err="1">
                <a:solidFill>
                  <a:srgbClr val="FF0000"/>
                </a:solidFill>
              </a:rPr>
              <a:t>too</a:t>
            </a:r>
            <a:r>
              <a:rPr lang="it-IT" altLang="it-IT" sz="3600" b="1" dirty="0">
                <a:solidFill>
                  <a:srgbClr val="FF0000"/>
                </a:solidFill>
              </a:rPr>
              <a:t>?</a:t>
            </a:r>
          </a:p>
        </p:txBody>
      </p:sp>
      <p:pic>
        <p:nvPicPr>
          <p:cNvPr id="41991" name="Immagine 8" descr="label.png">
            <a:extLst>
              <a:ext uri="{FF2B5EF4-FFF2-40B4-BE49-F238E27FC236}">
                <a16:creationId xmlns:a16="http://schemas.microsoft.com/office/drawing/2014/main" id="{968FEB91-39CE-FC4E-9074-BB01F17FCB6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17600" y="4508500"/>
            <a:ext cx="2540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magine 1">
            <a:extLst>
              <a:ext uri="{FF2B5EF4-FFF2-40B4-BE49-F238E27FC236}">
                <a16:creationId xmlns:a16="http://schemas.microsoft.com/office/drawing/2014/main" id="{34070233-1339-644B-801C-8E3E6500B1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700" y="595313"/>
            <a:ext cx="4642345" cy="34817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9C631340-2853-D248-A952-79C5AD48C3C4}"/>
              </a:ext>
            </a:extLst>
          </p:cNvPr>
          <p:cNvSpPr txBox="1"/>
          <p:nvPr/>
        </p:nvSpPr>
        <p:spPr>
          <a:xfrm>
            <a:off x="-15875" y="-26988"/>
            <a:ext cx="10009188" cy="477838"/>
          </a:xfrm>
          <a:prstGeom prst="rect">
            <a:avLst/>
          </a:prstGeom>
          <a:solidFill>
            <a:schemeClr val="tx2">
              <a:lumMod val="60000"/>
              <a:lumOff val="40000"/>
            </a:schemeClr>
          </a:solidFill>
        </p:spPr>
        <p:txBody>
          <a:bodyPr>
            <a:spAutoFit/>
          </a:bodyPr>
          <a:lstStyle>
            <a:lvl1pPr eaLnBrk="0" hangingPunct="0">
              <a:defRPr sz="25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5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5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5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5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9pPr>
          </a:lstStyle>
          <a:p>
            <a:pPr eaLnBrk="1" hangingPunct="1">
              <a:defRPr/>
            </a:pPr>
            <a:r>
              <a:rPr lang="it-IT" altLang="it-IT" b="1" dirty="0">
                <a:solidFill>
                  <a:schemeClr val="bg1"/>
                </a:solidFill>
              </a:rPr>
              <a:t> </a:t>
            </a:r>
            <a:r>
              <a:rPr lang="it-IT" altLang="it-IT" b="1" dirty="0" err="1">
                <a:solidFill>
                  <a:schemeClr val="bg1"/>
                </a:solidFill>
              </a:rPr>
              <a:t>Italy</a:t>
            </a:r>
            <a:r>
              <a:rPr lang="it-IT" altLang="it-IT" b="1" dirty="0">
                <a:solidFill>
                  <a:schemeClr val="bg1"/>
                </a:solidFill>
              </a:rPr>
              <a:t>, </a:t>
            </a:r>
            <a:r>
              <a:rPr lang="it-IT" altLang="it-IT" b="1" dirty="0" err="1">
                <a:solidFill>
                  <a:schemeClr val="bg1"/>
                </a:solidFill>
              </a:rPr>
              <a:t>Lombardy</a:t>
            </a:r>
            <a:r>
              <a:rPr lang="it-IT" altLang="it-IT" b="1" dirty="0">
                <a:solidFill>
                  <a:schemeClr val="bg1"/>
                </a:solidFill>
              </a:rPr>
              <a:t> – Bani L. et al. (2015) – </a:t>
            </a:r>
            <a:r>
              <a:rPr lang="it-IT" altLang="it-IT" b="1" dirty="0" err="1">
                <a:solidFill>
                  <a:schemeClr val="bg1"/>
                </a:solidFill>
              </a:rPr>
              <a:t>Univ</a:t>
            </a:r>
            <a:r>
              <a:rPr lang="it-IT" altLang="it-IT" b="1" dirty="0">
                <a:solidFill>
                  <a:schemeClr val="bg1"/>
                </a:solidFill>
              </a:rPr>
              <a:t>. Milano Bicocca</a:t>
            </a:r>
          </a:p>
        </p:txBody>
      </p:sp>
      <p:pic>
        <p:nvPicPr>
          <p:cNvPr id="46082" name="Immagine 2">
            <a:extLst>
              <a:ext uri="{FF2B5EF4-FFF2-40B4-BE49-F238E27FC236}">
                <a16:creationId xmlns:a16="http://schemas.microsoft.com/office/drawing/2014/main" id="{78FFB93E-7A31-C746-9E28-D4F24685C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08720"/>
            <a:ext cx="7467600" cy="43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ccia giù 4">
            <a:extLst>
              <a:ext uri="{FF2B5EF4-FFF2-40B4-BE49-F238E27FC236}">
                <a16:creationId xmlns:a16="http://schemas.microsoft.com/office/drawing/2014/main" id="{814120E0-74DD-6147-A4D8-A435A8395352}"/>
              </a:ext>
            </a:extLst>
          </p:cNvPr>
          <p:cNvSpPr/>
          <p:nvPr/>
        </p:nvSpPr>
        <p:spPr>
          <a:xfrm>
            <a:off x="6032500" y="3140968"/>
            <a:ext cx="303213" cy="498475"/>
          </a:xfrm>
          <a:prstGeom prst="downArrow">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sp>
        <p:nvSpPr>
          <p:cNvPr id="6" name="Freccia giù 5">
            <a:extLst>
              <a:ext uri="{FF2B5EF4-FFF2-40B4-BE49-F238E27FC236}">
                <a16:creationId xmlns:a16="http://schemas.microsoft.com/office/drawing/2014/main" id="{C051289B-492E-6646-99FB-C361DC755157}"/>
              </a:ext>
            </a:extLst>
          </p:cNvPr>
          <p:cNvSpPr/>
          <p:nvPr/>
        </p:nvSpPr>
        <p:spPr>
          <a:xfrm rot="20350525">
            <a:off x="5001597" y="2028531"/>
            <a:ext cx="304800" cy="498475"/>
          </a:xfrm>
          <a:prstGeom prst="downArrow">
            <a:avLst/>
          </a:prstGeom>
          <a:solidFill>
            <a:srgbClr val="0432FF"/>
          </a:solidFill>
          <a:ln>
            <a:solidFill>
              <a:srgbClr val="0432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sp>
        <p:nvSpPr>
          <p:cNvPr id="2" name="CasellaDiTesto 1">
            <a:extLst>
              <a:ext uri="{FF2B5EF4-FFF2-40B4-BE49-F238E27FC236}">
                <a16:creationId xmlns:a16="http://schemas.microsoft.com/office/drawing/2014/main" id="{4391DE2E-57F7-CF45-B7FA-71EA78249831}"/>
              </a:ext>
            </a:extLst>
          </p:cNvPr>
          <p:cNvSpPr txBox="1"/>
          <p:nvPr/>
        </p:nvSpPr>
        <p:spPr>
          <a:xfrm rot="16200000">
            <a:off x="-325138" y="2253420"/>
            <a:ext cx="2590389" cy="477054"/>
          </a:xfrm>
          <a:prstGeom prst="rect">
            <a:avLst/>
          </a:prstGeom>
          <a:noFill/>
        </p:spPr>
        <p:txBody>
          <a:bodyPr wrap="none" rtlCol="0">
            <a:spAutoFit/>
          </a:bodyPr>
          <a:lstStyle/>
          <a:p>
            <a:r>
              <a:rPr lang="it-IT" dirty="0" err="1"/>
              <a:t>Estimated</a:t>
            </a:r>
            <a:r>
              <a:rPr lang="it-IT" dirty="0"/>
              <a:t> </a:t>
            </a:r>
            <a:r>
              <a:rPr lang="it-IT" dirty="0" err="1"/>
              <a:t>number</a:t>
            </a:r>
            <a:endParaRPr lang="it-IT" dirty="0"/>
          </a:p>
        </p:txBody>
      </p:sp>
      <p:sp>
        <p:nvSpPr>
          <p:cNvPr id="3" name="Rettangolo 2">
            <a:extLst>
              <a:ext uri="{FF2B5EF4-FFF2-40B4-BE49-F238E27FC236}">
                <a16:creationId xmlns:a16="http://schemas.microsoft.com/office/drawing/2014/main" id="{32BDE6F9-8C47-4145-8A98-49720EA4AF69}"/>
              </a:ext>
            </a:extLst>
          </p:cNvPr>
          <p:cNvSpPr/>
          <p:nvPr/>
        </p:nvSpPr>
        <p:spPr>
          <a:xfrm>
            <a:off x="2361425" y="5762445"/>
            <a:ext cx="5183150" cy="477054"/>
          </a:xfrm>
          <a:prstGeom prst="rect">
            <a:avLst/>
          </a:prstGeom>
          <a:solidFill>
            <a:schemeClr val="bg1"/>
          </a:solidFill>
        </p:spPr>
        <p:txBody>
          <a:bodyPr wrap="none">
            <a:spAutoFit/>
          </a:bodyPr>
          <a:lstStyle/>
          <a:p>
            <a:r>
              <a:rPr lang="it-IT" altLang="it-IT" b="1" dirty="0"/>
              <a:t> </a:t>
            </a:r>
            <a:r>
              <a:rPr lang="it-IT" altLang="it-IT" b="1" dirty="0" err="1"/>
              <a:t>Italy</a:t>
            </a:r>
            <a:r>
              <a:rPr lang="it-IT" altLang="it-IT" b="1" dirty="0"/>
              <a:t> - The </a:t>
            </a:r>
            <a:r>
              <a:rPr lang="it-IT" altLang="it-IT" b="1" dirty="0" err="1"/>
              <a:t>longest</a:t>
            </a:r>
            <a:r>
              <a:rPr lang="it-IT" altLang="it-IT" b="1" dirty="0"/>
              <a:t> </a:t>
            </a:r>
            <a:r>
              <a:rPr lang="it-IT" altLang="it-IT" b="1" dirty="0" err="1"/>
              <a:t>series</a:t>
            </a:r>
            <a:r>
              <a:rPr lang="it-IT" altLang="it-IT" b="1" dirty="0"/>
              <a:t>: </a:t>
            </a:r>
            <a:r>
              <a:rPr lang="it-IT" altLang="it-IT" b="1" dirty="0" err="1"/>
              <a:t>Lombardy</a:t>
            </a:r>
            <a:r>
              <a:rPr lang="it-IT" altLang="it-IT" b="1" dirty="0"/>
              <a:t> </a:t>
            </a:r>
            <a:endParaRPr lang="it-IT" dirty="0"/>
          </a:p>
        </p:txBody>
      </p:sp>
      <p:sp>
        <p:nvSpPr>
          <p:cNvPr id="4" name="CasellaDiTesto 3">
            <a:extLst>
              <a:ext uri="{FF2B5EF4-FFF2-40B4-BE49-F238E27FC236}">
                <a16:creationId xmlns:a16="http://schemas.microsoft.com/office/drawing/2014/main" id="{E995181F-E5EB-084C-8C88-158F82AE53F5}"/>
              </a:ext>
            </a:extLst>
          </p:cNvPr>
          <p:cNvSpPr txBox="1"/>
          <p:nvPr/>
        </p:nvSpPr>
        <p:spPr>
          <a:xfrm>
            <a:off x="4448944" y="1628800"/>
            <a:ext cx="835485" cy="477054"/>
          </a:xfrm>
          <a:prstGeom prst="rect">
            <a:avLst/>
          </a:prstGeom>
          <a:noFill/>
        </p:spPr>
        <p:txBody>
          <a:bodyPr wrap="none" rtlCol="0">
            <a:spAutoFit/>
          </a:bodyPr>
          <a:lstStyle/>
          <a:p>
            <a:r>
              <a:rPr lang="it-IT" b="1" dirty="0">
                <a:solidFill>
                  <a:srgbClr val="0432FF"/>
                </a:solidFill>
              </a:rPr>
              <a:t>MAX</a:t>
            </a:r>
          </a:p>
        </p:txBody>
      </p:sp>
      <p:sp>
        <p:nvSpPr>
          <p:cNvPr id="9" name="CasellaDiTesto 8">
            <a:extLst>
              <a:ext uri="{FF2B5EF4-FFF2-40B4-BE49-F238E27FC236}">
                <a16:creationId xmlns:a16="http://schemas.microsoft.com/office/drawing/2014/main" id="{11231898-AC19-8E46-AD5C-1C5D2CB02F7D}"/>
              </a:ext>
            </a:extLst>
          </p:cNvPr>
          <p:cNvSpPr txBox="1"/>
          <p:nvPr/>
        </p:nvSpPr>
        <p:spPr>
          <a:xfrm>
            <a:off x="5917970" y="2584204"/>
            <a:ext cx="696024" cy="477054"/>
          </a:xfrm>
          <a:prstGeom prst="rect">
            <a:avLst/>
          </a:prstGeom>
          <a:noFill/>
        </p:spPr>
        <p:txBody>
          <a:bodyPr wrap="none" rtlCol="0">
            <a:spAutoFit/>
          </a:bodyPr>
          <a:lstStyle/>
          <a:p>
            <a:r>
              <a:rPr lang="it-IT" b="1" dirty="0" err="1">
                <a:solidFill>
                  <a:srgbClr val="FF0000"/>
                </a:solidFill>
              </a:rPr>
              <a:t>min</a:t>
            </a:r>
            <a:endParaRPr lang="it-IT" b="1" dirty="0">
              <a:solidFill>
                <a:srgbClr val="FF0000"/>
              </a:solidFill>
            </a:endParaRPr>
          </a:p>
        </p:txBody>
      </p:sp>
      <p:cxnSp>
        <p:nvCxnSpPr>
          <p:cNvPr id="8" name="Connettore 1 7">
            <a:extLst>
              <a:ext uri="{FF2B5EF4-FFF2-40B4-BE49-F238E27FC236}">
                <a16:creationId xmlns:a16="http://schemas.microsoft.com/office/drawing/2014/main" id="{30F16C09-42C7-0F4E-A7BA-A1D4AC98F85E}"/>
              </a:ext>
            </a:extLst>
          </p:cNvPr>
          <p:cNvCxnSpPr/>
          <p:nvPr/>
        </p:nvCxnSpPr>
        <p:spPr>
          <a:xfrm>
            <a:off x="3829483" y="3140968"/>
            <a:ext cx="2016224" cy="0"/>
          </a:xfrm>
          <a:prstGeom prst="line">
            <a:avLst/>
          </a:prstGeom>
          <a:ln w="571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12" name="Connettore 1 11">
            <a:extLst>
              <a:ext uri="{FF2B5EF4-FFF2-40B4-BE49-F238E27FC236}">
                <a16:creationId xmlns:a16="http://schemas.microsoft.com/office/drawing/2014/main" id="{6D794F55-DAD2-C94D-BEAC-B5BDF4DA0E51}"/>
              </a:ext>
            </a:extLst>
          </p:cNvPr>
          <p:cNvCxnSpPr>
            <a:cxnSpLocks/>
          </p:cNvCxnSpPr>
          <p:nvPr/>
        </p:nvCxnSpPr>
        <p:spPr>
          <a:xfrm>
            <a:off x="6249144" y="3717032"/>
            <a:ext cx="223224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F11C87A1-01C4-DB48-BF8A-82ED200722F2}"/>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Threats</a:t>
            </a:r>
            <a:r>
              <a:rPr lang="it-IT" dirty="0">
                <a:solidFill>
                  <a:schemeClr val="bg1"/>
                </a:solidFill>
                <a:latin typeface="+mn-lt"/>
                <a:ea typeface="+mn-ea"/>
              </a:rPr>
              <a:t> ...</a:t>
            </a:r>
          </a:p>
        </p:txBody>
      </p:sp>
      <p:sp>
        <p:nvSpPr>
          <p:cNvPr id="52226" name="TextBox 9">
            <a:extLst>
              <a:ext uri="{FF2B5EF4-FFF2-40B4-BE49-F238E27FC236}">
                <a16:creationId xmlns:a16="http://schemas.microsoft.com/office/drawing/2014/main" id="{AC126D96-13C5-C34E-8A3D-C99640BBFBF1}"/>
              </a:ext>
            </a:extLst>
          </p:cNvPr>
          <p:cNvSpPr txBox="1">
            <a:spLocks noChangeArrowheads="1"/>
          </p:cNvSpPr>
          <p:nvPr/>
        </p:nvSpPr>
        <p:spPr bwMode="auto">
          <a:xfrm>
            <a:off x="487362" y="620688"/>
            <a:ext cx="8858126" cy="406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3200" b="1" dirty="0" err="1">
                <a:solidFill>
                  <a:srgbClr val="0000FF"/>
                </a:solidFill>
                <a:latin typeface="Arial" panose="020B0604020202020204" pitchFamily="34" charset="0"/>
                <a:cs typeface="Arial" panose="020B0604020202020204" pitchFamily="34" charset="0"/>
              </a:rPr>
              <a:t>Threats</a:t>
            </a:r>
            <a:r>
              <a:rPr lang="it-IT" altLang="it-IT" sz="3200" dirty="0">
                <a:solidFill>
                  <a:srgbClr val="0000FF"/>
                </a:solidFill>
                <a:latin typeface="Arial" panose="020B0604020202020204" pitchFamily="34" charset="0"/>
                <a:cs typeface="Arial" panose="020B0604020202020204" pitchFamily="34" charset="0"/>
              </a:rPr>
              <a:t> – the </a:t>
            </a:r>
            <a:r>
              <a:rPr lang="it-IT" altLang="it-IT" sz="3200" dirty="0" err="1">
                <a:solidFill>
                  <a:srgbClr val="0000FF"/>
                </a:solidFill>
                <a:latin typeface="Arial" panose="020B0604020202020204" pitchFamily="34" charset="0"/>
                <a:cs typeface="Arial" panose="020B0604020202020204" pitchFamily="34" charset="0"/>
              </a:rPr>
              <a:t>nest</a:t>
            </a:r>
            <a:r>
              <a:rPr lang="it-IT" altLang="it-IT" sz="3200" dirty="0">
                <a:solidFill>
                  <a:srgbClr val="0000FF"/>
                </a:solidFill>
                <a:latin typeface="Arial" panose="020B0604020202020204" pitchFamily="34" charset="0"/>
                <a:cs typeface="Arial" panose="020B0604020202020204" pitchFamily="34" charset="0"/>
              </a:rPr>
              <a:t> </a:t>
            </a:r>
            <a:r>
              <a:rPr lang="it-IT" altLang="it-IT" sz="3200" dirty="0" err="1">
                <a:solidFill>
                  <a:srgbClr val="0000FF"/>
                </a:solidFill>
                <a:latin typeface="Arial" panose="020B0604020202020204" pitchFamily="34" charset="0"/>
                <a:cs typeface="Arial" panose="020B0604020202020204" pitchFamily="34" charset="0"/>
              </a:rPr>
              <a:t>cavity</a:t>
            </a:r>
            <a:endParaRPr lang="it-IT" altLang="it-IT" sz="3200" dirty="0">
              <a:solidFill>
                <a:srgbClr val="0000FF"/>
              </a:solidFill>
              <a:latin typeface="Arial" panose="020B0604020202020204" pitchFamily="34" charset="0"/>
              <a:cs typeface="Arial" panose="020B0604020202020204" pitchFamily="34" charset="0"/>
            </a:endParaRPr>
          </a:p>
          <a:p>
            <a:pPr algn="ctr" eaLnBrk="1" hangingPunct="1">
              <a:spcBef>
                <a:spcPct val="0"/>
              </a:spcBef>
              <a:buFontTx/>
              <a:buNone/>
            </a:pPr>
            <a:endParaRPr lang="it-IT" altLang="it-IT" sz="2800" dirty="0">
              <a:latin typeface="Arial" panose="020B0604020202020204" pitchFamily="34" charset="0"/>
              <a:cs typeface="Arial" panose="020B0604020202020204" pitchFamily="34" charset="0"/>
            </a:endParaRPr>
          </a:p>
          <a:p>
            <a:pPr eaLnBrk="1" hangingPunct="1">
              <a:spcBef>
                <a:spcPct val="0"/>
              </a:spcBef>
              <a:buFontTx/>
              <a:buNone/>
            </a:pPr>
            <a:r>
              <a:rPr lang="it-IT" altLang="it-IT" sz="2800" dirty="0" err="1">
                <a:latin typeface="Arial" panose="020B0604020202020204" pitchFamily="34" charset="0"/>
                <a:cs typeface="Arial" panose="020B0604020202020204" pitchFamily="34" charset="0"/>
              </a:rPr>
              <a:t>Both</a:t>
            </a:r>
            <a:r>
              <a:rPr lang="it-IT" altLang="it-IT" sz="2800" dirty="0">
                <a:latin typeface="Arial" panose="020B0604020202020204" pitchFamily="34" charset="0"/>
                <a:cs typeface="Arial" panose="020B0604020202020204" pitchFamily="34" charset="0"/>
              </a:rPr>
              <a:t> the Common </a:t>
            </a:r>
            <a:r>
              <a:rPr lang="it-IT" altLang="it-IT" sz="2800" i="1" dirty="0">
                <a:latin typeface="Arial" panose="020B0604020202020204" pitchFamily="34" charset="0"/>
                <a:cs typeface="Arial" panose="020B0604020202020204" pitchFamily="34" charset="0"/>
              </a:rPr>
              <a:t>Apus apus </a:t>
            </a:r>
            <a:r>
              <a:rPr lang="it-IT" altLang="it-IT" sz="2800" dirty="0">
                <a:latin typeface="Arial" panose="020B0604020202020204" pitchFamily="34" charset="0"/>
                <a:cs typeface="Arial" panose="020B0604020202020204" pitchFamily="34" charset="0"/>
              </a:rPr>
              <a:t>and the </a:t>
            </a:r>
            <a:r>
              <a:rPr lang="it-IT" altLang="it-IT" sz="2800" dirty="0" err="1">
                <a:latin typeface="Arial" panose="020B0604020202020204" pitchFamily="34" charset="0"/>
                <a:cs typeface="Arial" panose="020B0604020202020204" pitchFamily="34" charset="0"/>
              </a:rPr>
              <a:t>Pallid</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swifts</a:t>
            </a:r>
            <a:r>
              <a:rPr lang="it-IT" altLang="it-IT" sz="2800" dirty="0">
                <a:latin typeface="Arial" panose="020B0604020202020204" pitchFamily="34" charset="0"/>
                <a:cs typeface="Arial" panose="020B0604020202020204" pitchFamily="34" charset="0"/>
              </a:rPr>
              <a:t> </a:t>
            </a:r>
            <a:r>
              <a:rPr lang="it-IT" altLang="it-IT" sz="2800" i="1" dirty="0">
                <a:latin typeface="Arial" panose="020B0604020202020204" pitchFamily="34" charset="0"/>
                <a:cs typeface="Arial" panose="020B0604020202020204" pitchFamily="34" charset="0"/>
              </a:rPr>
              <a:t>Apus pallidus </a:t>
            </a:r>
            <a:r>
              <a:rPr lang="it-IT" altLang="it-IT" sz="2800" dirty="0" err="1">
                <a:latin typeface="Arial" panose="020B0604020202020204" pitchFamily="34" charset="0"/>
                <a:cs typeface="Arial" panose="020B0604020202020204" pitchFamily="34" charset="0"/>
              </a:rPr>
              <a:t>utilizes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as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nest</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cavities</a:t>
            </a:r>
            <a:r>
              <a:rPr lang="it-IT" altLang="it-IT" sz="2800" dirty="0">
                <a:latin typeface="Arial" panose="020B0604020202020204" pitchFamily="34" charset="0"/>
                <a:cs typeface="Arial" panose="020B0604020202020204" pitchFamily="34" charset="0"/>
              </a:rPr>
              <a:t> the </a:t>
            </a:r>
            <a:r>
              <a:rPr lang="it-IT" altLang="it-IT" sz="2800" dirty="0" err="1">
                <a:latin typeface="Arial" panose="020B0604020202020204" pitchFamily="34" charset="0"/>
                <a:cs typeface="Arial" panose="020B0604020202020204" pitchFamily="34" charset="0"/>
              </a:rPr>
              <a:t>roof</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tiles</a:t>
            </a:r>
            <a:r>
              <a:rPr lang="it-IT" altLang="it-IT" sz="2800" dirty="0">
                <a:latin typeface="Arial" panose="020B0604020202020204" pitchFamily="34" charset="0"/>
                <a:cs typeface="Arial" panose="020B0604020202020204" pitchFamily="34" charset="0"/>
              </a:rPr>
              <a:t> and </a:t>
            </a:r>
            <a:r>
              <a:rPr lang="it-IT" altLang="it-IT" sz="2800" dirty="0" err="1">
                <a:latin typeface="Arial" panose="020B0604020202020204" pitchFamily="34" charset="0"/>
                <a:cs typeface="Arial" panose="020B0604020202020204" pitchFamily="34" charset="0"/>
              </a:rPr>
              <a:t>holes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that</a:t>
            </a:r>
            <a:r>
              <a:rPr lang="it-IT" altLang="it-IT" sz="2800" dirty="0">
                <a:latin typeface="Arial" panose="020B0604020202020204" pitchFamily="34" charset="0"/>
                <a:cs typeface="Arial" panose="020B0604020202020204" pitchFamily="34" charset="0"/>
              </a:rPr>
              <a:t> are </a:t>
            </a:r>
            <a:r>
              <a:rPr lang="it-IT" altLang="it-IT" sz="2800" dirty="0" err="1">
                <a:latin typeface="Arial" panose="020B0604020202020204" pitchFamily="34" charset="0"/>
                <a:cs typeface="Arial" panose="020B0604020202020204" pitchFamily="34" charset="0"/>
              </a:rPr>
              <a:t>found</a:t>
            </a:r>
            <a:r>
              <a:rPr lang="it-IT" altLang="it-IT" sz="2800" dirty="0">
                <a:latin typeface="Arial" panose="020B0604020202020204" pitchFamily="34" charset="0"/>
                <a:cs typeface="Arial" panose="020B0604020202020204" pitchFamily="34" charset="0"/>
              </a:rPr>
              <a:t> on </a:t>
            </a:r>
            <a:r>
              <a:rPr lang="it-IT" altLang="it-IT" sz="2800" dirty="0" err="1">
                <a:solidFill>
                  <a:srgbClr val="0432FF"/>
                </a:solidFill>
                <a:latin typeface="Arial" panose="020B0604020202020204" pitchFamily="34" charset="0"/>
                <a:cs typeface="Arial" panose="020B0604020202020204" pitchFamily="34" charset="0"/>
              </a:rPr>
              <a:t>buildings</a:t>
            </a:r>
            <a:r>
              <a:rPr lang="it-IT" altLang="it-IT" sz="2800" dirty="0">
                <a:latin typeface="Arial" panose="020B0604020202020204" pitchFamily="34" charset="0"/>
                <a:cs typeface="Arial" panose="020B0604020202020204" pitchFamily="34" charset="0"/>
              </a:rPr>
              <a:t>.</a:t>
            </a:r>
          </a:p>
          <a:p>
            <a:pPr eaLnBrk="1" hangingPunct="1">
              <a:spcBef>
                <a:spcPct val="0"/>
              </a:spcBef>
              <a:buFontTx/>
              <a:buNone/>
            </a:pPr>
            <a:endParaRPr lang="it-IT" altLang="it-IT" sz="2800" dirty="0">
              <a:latin typeface="Arial" panose="020B0604020202020204" pitchFamily="34" charset="0"/>
              <a:cs typeface="Arial" panose="020B0604020202020204" pitchFamily="34" charset="0"/>
            </a:endParaRPr>
          </a:p>
          <a:p>
            <a:pPr eaLnBrk="1" hangingPunct="1">
              <a:spcBef>
                <a:spcPct val="0"/>
              </a:spcBef>
              <a:buFontTx/>
              <a:buNone/>
            </a:pPr>
            <a:r>
              <a:rPr lang="it-IT" altLang="it-IT" sz="2800" dirty="0" err="1">
                <a:latin typeface="Arial" panose="020B0604020202020204" pitchFamily="34" charset="0"/>
                <a:cs typeface="Arial" panose="020B0604020202020204" pitchFamily="34" charset="0"/>
              </a:rPr>
              <a:t>They</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prefer</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monumental</a:t>
            </a:r>
            <a:r>
              <a:rPr lang="it-IT" altLang="it-IT" sz="2800" dirty="0">
                <a:latin typeface="Arial" panose="020B0604020202020204" pitchFamily="34" charset="0"/>
                <a:cs typeface="Arial" panose="020B0604020202020204" pitchFamily="34" charset="0"/>
              </a:rPr>
              <a:t> </a:t>
            </a:r>
            <a:r>
              <a:rPr lang="it-IT" altLang="it-IT" sz="2800" dirty="0" err="1">
                <a:solidFill>
                  <a:srgbClr val="0432FF"/>
                </a:solidFill>
                <a:latin typeface="Arial" panose="020B0604020202020204" pitchFamily="34" charset="0"/>
                <a:cs typeface="Arial" panose="020B0604020202020204" pitchFamily="34" charset="0"/>
              </a:rPr>
              <a:t>towers</a:t>
            </a:r>
            <a:r>
              <a:rPr lang="it-IT" altLang="it-IT" sz="2800" dirty="0">
                <a:latin typeface="Arial" panose="020B0604020202020204" pitchFamily="34" charset="0"/>
                <a:cs typeface="Arial" panose="020B0604020202020204" pitchFamily="34" charset="0"/>
              </a:rPr>
              <a:t>, </a:t>
            </a:r>
            <a:r>
              <a:rPr lang="it-IT" altLang="it-IT" sz="2800" dirty="0" err="1">
                <a:solidFill>
                  <a:srgbClr val="0432FF"/>
                </a:solidFill>
                <a:latin typeface="Arial" panose="020B0604020202020204" pitchFamily="34" charset="0"/>
                <a:cs typeface="Arial" panose="020B0604020202020204" pitchFamily="34" charset="0"/>
              </a:rPr>
              <a:t>castles</a:t>
            </a:r>
            <a:r>
              <a:rPr lang="it-IT" altLang="it-IT" sz="2800" dirty="0">
                <a:latin typeface="Arial" panose="020B0604020202020204" pitchFamily="34" charset="0"/>
                <a:cs typeface="Arial" panose="020B0604020202020204" pitchFamily="34" charset="0"/>
              </a:rPr>
              <a:t>, </a:t>
            </a:r>
            <a:r>
              <a:rPr lang="it-IT" altLang="it-IT" sz="2800" dirty="0" err="1">
                <a:solidFill>
                  <a:srgbClr val="0432FF"/>
                </a:solidFill>
                <a:latin typeface="Arial" panose="020B0604020202020204" pitchFamily="34" charset="0"/>
                <a:cs typeface="Arial" panose="020B0604020202020204" pitchFamily="34" charset="0"/>
              </a:rPr>
              <a:t>churches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located</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mainly</a:t>
            </a:r>
            <a:r>
              <a:rPr lang="it-IT" altLang="it-IT" sz="2800" dirty="0">
                <a:latin typeface="Arial" panose="020B0604020202020204" pitchFamily="34" charset="0"/>
                <a:cs typeface="Arial" panose="020B0604020202020204" pitchFamily="34" charset="0"/>
              </a:rPr>
              <a:t> downtown, or special </a:t>
            </a:r>
            <a:r>
              <a:rPr lang="it-IT" altLang="it-IT" sz="2800" dirty="0" err="1">
                <a:latin typeface="Arial" panose="020B0604020202020204" pitchFamily="34" charset="0"/>
                <a:cs typeface="Arial" panose="020B0604020202020204" pitchFamily="34" charset="0"/>
              </a:rPr>
              <a:t>towers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that</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were</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built</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centuries</a:t>
            </a:r>
            <a:r>
              <a:rPr lang="it-IT" altLang="it-IT" sz="2800" dirty="0">
                <a:latin typeface="Arial" panose="020B0604020202020204" pitchFamily="34" charset="0"/>
                <a:cs typeface="Arial" panose="020B0604020202020204" pitchFamily="34" charset="0"/>
              </a:rPr>
              <a:t> ago </a:t>
            </a:r>
            <a:r>
              <a:rPr lang="it-IT" altLang="it-IT" sz="2800" dirty="0" err="1">
                <a:latin typeface="Arial" panose="020B0604020202020204" pitchFamily="34" charset="0"/>
                <a:cs typeface="Arial" panose="020B0604020202020204" pitchFamily="34" charset="0"/>
              </a:rPr>
              <a:t>solely</a:t>
            </a:r>
            <a:r>
              <a:rPr lang="it-IT" altLang="it-IT" sz="2800" dirty="0">
                <a:latin typeface="Arial" panose="020B0604020202020204" pitchFamily="34" charset="0"/>
                <a:cs typeface="Arial" panose="020B0604020202020204" pitchFamily="34" charset="0"/>
              </a:rPr>
              <a:t> to </a:t>
            </a:r>
            <a:r>
              <a:rPr lang="it-IT" altLang="it-IT" sz="2800" dirty="0" err="1">
                <a:latin typeface="Arial" panose="020B0604020202020204" pitchFamily="34" charset="0"/>
                <a:cs typeface="Arial" panose="020B0604020202020204" pitchFamily="34" charset="0"/>
              </a:rPr>
              <a:t>favour</a:t>
            </a:r>
            <a:r>
              <a:rPr lang="it-IT" altLang="it-IT" sz="2800" dirty="0">
                <a:latin typeface="Arial" panose="020B0604020202020204" pitchFamily="34" charset="0"/>
                <a:cs typeface="Arial" panose="020B0604020202020204" pitchFamily="34" charset="0"/>
              </a:rPr>
              <a:t> breeding of </a:t>
            </a:r>
            <a:r>
              <a:rPr lang="it-IT" altLang="it-IT" sz="2800" dirty="0" err="1">
                <a:latin typeface="Arial" panose="020B0604020202020204" pitchFamily="34" charset="0"/>
                <a:cs typeface="Arial" panose="020B0604020202020204" pitchFamily="34" charset="0"/>
              </a:rPr>
              <a:t>swift</a:t>
            </a:r>
            <a:r>
              <a:rPr lang="it-IT" altLang="it-IT" sz="2800" dirty="0">
                <a:latin typeface="Arial" panose="020B0604020202020204" pitchFamily="34" charset="0"/>
                <a:cs typeface="Arial" panose="020B0604020202020204" pitchFamily="34" charset="0"/>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8" descr="torreborgovecchio2">
            <a:extLst>
              <a:ext uri="{FF2B5EF4-FFF2-40B4-BE49-F238E27FC236}">
                <a16:creationId xmlns:a16="http://schemas.microsoft.com/office/drawing/2014/main" id="{312E1CA0-F8EF-7B43-A95F-337852884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4" name="Rectangle 2">
            <a:extLst>
              <a:ext uri="{FF2B5EF4-FFF2-40B4-BE49-F238E27FC236}">
                <a16:creationId xmlns:a16="http://schemas.microsoft.com/office/drawing/2014/main" id="{9FE2C84A-3780-7E4D-A772-791AA783346A}"/>
              </a:ext>
            </a:extLst>
          </p:cNvPr>
          <p:cNvSpPr>
            <a:spLocks noGrp="1"/>
          </p:cNvSpPr>
          <p:nvPr>
            <p:ph type="ctrTitle"/>
          </p:nvPr>
        </p:nvSpPr>
        <p:spPr>
          <a:xfrm>
            <a:off x="2864768" y="115888"/>
            <a:ext cx="8043115" cy="1143000"/>
          </a:xfrm>
        </p:spPr>
        <p:txBody>
          <a:bodyPr/>
          <a:lstStyle/>
          <a:p>
            <a:r>
              <a:rPr lang="it-IT" altLang="it-IT" sz="4000" b="1" dirty="0">
                <a:solidFill>
                  <a:srgbClr val="0000FF"/>
                </a:solidFill>
                <a:latin typeface="Arial" panose="020B0604020202020204" pitchFamily="34" charset="0"/>
                <a:ea typeface="ＭＳ Ｐゴシック" panose="020B0600070205080204" pitchFamily="34" charset="-128"/>
                <a:cs typeface="Arial" panose="020B0604020202020204" pitchFamily="34" charset="0"/>
              </a:rPr>
              <a:t>NW-</a:t>
            </a:r>
            <a:r>
              <a:rPr lang="it-IT" altLang="it-IT" sz="4000" b="1" dirty="0" err="1">
                <a:solidFill>
                  <a:srgbClr val="0000FF"/>
                </a:solidFill>
                <a:latin typeface="Arial" panose="020B0604020202020204" pitchFamily="34" charset="0"/>
                <a:ea typeface="ＭＳ Ｐゴシック" panose="020B0600070205080204" pitchFamily="34" charset="-128"/>
                <a:cs typeface="Arial" panose="020B0604020202020204" pitchFamily="34" charset="0"/>
              </a:rPr>
              <a:t>Italy</a:t>
            </a:r>
            <a:r>
              <a:rPr lang="it-IT" altLang="it-IT" sz="4000" b="1" dirty="0">
                <a:solidFill>
                  <a:srgbClr val="0000FF"/>
                </a:solidFill>
                <a:latin typeface="Arial" panose="020B0604020202020204" pitchFamily="34" charset="0"/>
                <a:ea typeface="ＭＳ Ｐゴシック" panose="020B0600070205080204" pitchFamily="34" charset="-128"/>
                <a:cs typeface="Arial" panose="020B0604020202020204" pitchFamily="34" charset="0"/>
              </a:rPr>
              <a:t> - </a:t>
            </a:r>
            <a:r>
              <a:rPr lang="it-IT" altLang="it-IT" sz="4000" b="1" dirty="0" err="1">
                <a:solidFill>
                  <a:srgbClr val="0000FF"/>
                </a:solidFill>
                <a:latin typeface="Arial" panose="020B0604020202020204" pitchFamily="34" charset="0"/>
                <a:ea typeface="ＭＳ Ｐゴシック" panose="020B0600070205080204" pitchFamily="34" charset="-128"/>
                <a:cs typeface="Arial" panose="020B0604020202020204" pitchFamily="34" charset="0"/>
              </a:rPr>
              <a:t>key</a:t>
            </a:r>
            <a:r>
              <a:rPr lang="it-IT" altLang="it-IT" sz="4000" b="1" dirty="0">
                <a:solidFill>
                  <a:srgbClr val="0000FF"/>
                </a:solidFill>
                <a:latin typeface="Arial" panose="020B0604020202020204" pitchFamily="34" charset="0"/>
                <a:ea typeface="ＭＳ Ｐゴシック" panose="020B0600070205080204" pitchFamily="34" charset="-128"/>
                <a:cs typeface="Arial" panose="020B0604020202020204" pitchFamily="34" charset="0"/>
              </a:rPr>
              <a:t> for </a:t>
            </a:r>
            <a:r>
              <a:rPr lang="it-IT" altLang="it-IT" sz="4000" b="1" dirty="0" err="1">
                <a:solidFill>
                  <a:srgbClr val="0000FF"/>
                </a:solidFill>
                <a:latin typeface="Arial" panose="020B0604020202020204" pitchFamily="34" charset="0"/>
                <a:ea typeface="ＭＳ Ｐゴシック" panose="020B0600070205080204" pitchFamily="34" charset="-128"/>
                <a:cs typeface="Arial" panose="020B0604020202020204" pitchFamily="34" charset="0"/>
              </a:rPr>
              <a:t>Swift's</a:t>
            </a:r>
            <a:br>
              <a:rPr lang="it-IT" altLang="it-IT" sz="4000" b="1" dirty="0">
                <a:solidFill>
                  <a:srgbClr val="0000FF"/>
                </a:solidFill>
                <a:latin typeface="Arial" panose="020B0604020202020204" pitchFamily="34" charset="0"/>
                <a:ea typeface="ＭＳ Ｐゴシック" panose="020B0600070205080204" pitchFamily="34" charset="-128"/>
                <a:cs typeface="Arial" panose="020B0604020202020204" pitchFamily="34" charset="0"/>
              </a:rPr>
            </a:br>
            <a:r>
              <a:rPr lang="it-IT" altLang="it-IT" sz="4000" b="1" dirty="0" err="1">
                <a:solidFill>
                  <a:srgbClr val="0000FF"/>
                </a:solidFill>
                <a:latin typeface="Arial" panose="020B0604020202020204" pitchFamily="34" charset="0"/>
                <a:ea typeface="ＭＳ Ｐゴシック" panose="020B0600070205080204" pitchFamily="34" charset="-128"/>
                <a:cs typeface="Arial" panose="020B0604020202020204" pitchFamily="34" charset="0"/>
              </a:rPr>
              <a:t>presence</a:t>
            </a:r>
            <a:r>
              <a:rPr lang="it-IT" altLang="it-IT" sz="4000" b="1" dirty="0">
                <a:solidFill>
                  <a:srgbClr val="0000FF"/>
                </a:solidFill>
                <a:latin typeface="Arial" panose="020B0604020202020204" pitchFamily="34" charset="0"/>
                <a:ea typeface="ＭＳ Ｐゴシック" panose="020B0600070205080204" pitchFamily="34" charset="-128"/>
                <a:cs typeface="Arial" panose="020B0604020202020204" pitchFamily="34" charset="0"/>
              </a:rPr>
              <a:t> on </a:t>
            </a:r>
            <a:r>
              <a:rPr lang="it-IT" altLang="it-IT" sz="4000" b="1" dirty="0" err="1">
                <a:solidFill>
                  <a:srgbClr val="0000FF"/>
                </a:solidFill>
                <a:latin typeface="Arial" panose="020B0604020202020204" pitchFamily="34" charset="0"/>
                <a:ea typeface="ＭＳ Ｐゴシック" panose="020B0600070205080204" pitchFamily="34" charset="-128"/>
                <a:cs typeface="Arial" panose="020B0604020202020204" pitchFamily="34" charset="0"/>
              </a:rPr>
              <a:t>buildings</a:t>
            </a:r>
            <a:endParaRPr lang="it-IT" altLang="it-IT" sz="4000" dirty="0">
              <a:solidFill>
                <a:srgbClr val="0000FF"/>
              </a:solidFill>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64515" name="Group 10">
            <a:extLst>
              <a:ext uri="{FF2B5EF4-FFF2-40B4-BE49-F238E27FC236}">
                <a16:creationId xmlns:a16="http://schemas.microsoft.com/office/drawing/2014/main" id="{3FF418DF-E5CB-BD47-B10C-928E8E557017}"/>
              </a:ext>
            </a:extLst>
          </p:cNvPr>
          <p:cNvGrpSpPr>
            <a:grpSpLocks noChangeAspect="1"/>
          </p:cNvGrpSpPr>
          <p:nvPr/>
        </p:nvGrpSpPr>
        <p:grpSpPr bwMode="auto">
          <a:xfrm>
            <a:off x="428625" y="1557338"/>
            <a:ext cx="9439275" cy="5256212"/>
            <a:chOff x="158" y="981"/>
            <a:chExt cx="5489" cy="3311"/>
          </a:xfrm>
        </p:grpSpPr>
        <p:sp>
          <p:nvSpPr>
            <p:cNvPr id="64516" name="AutoShape 9">
              <a:extLst>
                <a:ext uri="{FF2B5EF4-FFF2-40B4-BE49-F238E27FC236}">
                  <a16:creationId xmlns:a16="http://schemas.microsoft.com/office/drawing/2014/main" id="{3103E6E1-48F6-5D4D-B4E0-E7BE5876A9DC}"/>
                </a:ext>
              </a:extLst>
            </p:cNvPr>
            <p:cNvSpPr>
              <a:spLocks noChangeAspect="1" noChangeArrowheads="1" noTextEdit="1"/>
            </p:cNvSpPr>
            <p:nvPr/>
          </p:nvSpPr>
          <p:spPr bwMode="auto">
            <a:xfrm>
              <a:off x="158" y="981"/>
              <a:ext cx="5489" cy="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p>
          </p:txBody>
        </p:sp>
        <p:cxnSp>
          <p:nvCxnSpPr>
            <p:cNvPr id="64517" name="_s30739">
              <a:extLst>
                <a:ext uri="{FF2B5EF4-FFF2-40B4-BE49-F238E27FC236}">
                  <a16:creationId xmlns:a16="http://schemas.microsoft.com/office/drawing/2014/main" id="{D5018885-3535-6C43-A2E2-91A4011A7CDD}"/>
                </a:ext>
              </a:extLst>
            </p:cNvPr>
            <p:cNvCxnSpPr>
              <a:cxnSpLocks noChangeShapeType="1"/>
              <a:stCxn id="64523" idx="1"/>
              <a:endCxn id="64521" idx="3"/>
            </p:cNvCxnSpPr>
            <p:nvPr/>
          </p:nvCxnSpPr>
          <p:spPr bwMode="auto">
            <a:xfrm rot="10800000" flipV="1">
              <a:off x="1629" y="1224"/>
              <a:ext cx="661" cy="531"/>
            </a:xfrm>
            <a:prstGeom prst="bentConnector3">
              <a:avLst>
                <a:gd name="adj1" fmla="val 49769"/>
              </a:avLst>
            </a:prstGeom>
            <a:noFill/>
            <a:ln w="28575">
              <a:solidFill>
                <a:srgbClr val="FF9900"/>
              </a:solidFill>
              <a:miter lim="800000"/>
              <a:headEnd/>
              <a:tailEnd/>
            </a:ln>
            <a:extLst>
              <a:ext uri="{909E8E84-426E-40DD-AFC4-6F175D3DCCD1}">
                <a14:hiddenFill xmlns:a14="http://schemas.microsoft.com/office/drawing/2010/main">
                  <a:noFill/>
                </a14:hiddenFill>
              </a:ext>
            </a:extLst>
          </p:spPr>
        </p:cxnSp>
        <p:cxnSp>
          <p:nvCxnSpPr>
            <p:cNvPr id="64518" name="_s30737">
              <a:extLst>
                <a:ext uri="{FF2B5EF4-FFF2-40B4-BE49-F238E27FC236}">
                  <a16:creationId xmlns:a16="http://schemas.microsoft.com/office/drawing/2014/main" id="{B4767749-D3A4-9047-8F01-5287A678E023}"/>
                </a:ext>
              </a:extLst>
            </p:cNvPr>
            <p:cNvCxnSpPr>
              <a:cxnSpLocks noChangeShapeType="1"/>
              <a:stCxn id="64522" idx="1"/>
              <a:endCxn id="64520" idx="2"/>
            </p:cNvCxnSpPr>
            <p:nvPr/>
          </p:nvCxnSpPr>
          <p:spPr bwMode="auto">
            <a:xfrm rot="10800000">
              <a:off x="835" y="2881"/>
              <a:ext cx="140" cy="507"/>
            </a:xfrm>
            <a:prstGeom prst="bentConnector2">
              <a:avLst/>
            </a:prstGeom>
            <a:noFill/>
            <a:ln w="28575">
              <a:solidFill>
                <a:srgbClr val="FFFF00"/>
              </a:solidFill>
              <a:miter lim="800000"/>
              <a:headEnd/>
              <a:tailEnd/>
            </a:ln>
            <a:extLst>
              <a:ext uri="{909E8E84-426E-40DD-AFC4-6F175D3DCCD1}">
                <a14:hiddenFill xmlns:a14="http://schemas.microsoft.com/office/drawing/2010/main">
                  <a:noFill/>
                </a14:hiddenFill>
              </a:ext>
            </a:extLst>
          </p:spPr>
        </p:cxnSp>
        <p:cxnSp>
          <p:nvCxnSpPr>
            <p:cNvPr id="64519" name="_s30735">
              <a:extLst>
                <a:ext uri="{FF2B5EF4-FFF2-40B4-BE49-F238E27FC236}">
                  <a16:creationId xmlns:a16="http://schemas.microsoft.com/office/drawing/2014/main" id="{9722F704-59F4-DB40-91D3-1FABBCC822E9}"/>
                </a:ext>
              </a:extLst>
            </p:cNvPr>
            <p:cNvCxnSpPr>
              <a:cxnSpLocks noChangeShapeType="1"/>
              <a:stCxn id="64521" idx="1"/>
              <a:endCxn id="64520" idx="0"/>
            </p:cNvCxnSpPr>
            <p:nvPr/>
          </p:nvCxnSpPr>
          <p:spPr bwMode="auto">
            <a:xfrm rot="10800000" flipV="1">
              <a:off x="835" y="1755"/>
              <a:ext cx="134" cy="448"/>
            </a:xfrm>
            <a:prstGeom prst="bentConnector2">
              <a:avLst/>
            </a:prstGeom>
            <a:noFill/>
            <a:ln w="28575">
              <a:solidFill>
                <a:srgbClr val="FFFF00"/>
              </a:solidFill>
              <a:miter lim="800000"/>
              <a:headEnd/>
              <a:tailEnd/>
            </a:ln>
            <a:extLst>
              <a:ext uri="{909E8E84-426E-40DD-AFC4-6F175D3DCCD1}">
                <a14:hiddenFill xmlns:a14="http://schemas.microsoft.com/office/drawing/2010/main">
                  <a:noFill/>
                </a14:hiddenFill>
              </a:ext>
            </a:extLst>
          </p:spPr>
        </p:cxnSp>
        <p:sp>
          <p:nvSpPr>
            <p:cNvPr id="64520" name="_s30731">
              <a:extLst>
                <a:ext uri="{FF2B5EF4-FFF2-40B4-BE49-F238E27FC236}">
                  <a16:creationId xmlns:a16="http://schemas.microsoft.com/office/drawing/2014/main" id="{3105FDE3-9DD0-E349-8C11-5820E48C2E36}"/>
                </a:ext>
              </a:extLst>
            </p:cNvPr>
            <p:cNvSpPr>
              <a:spLocks noChangeArrowheads="1"/>
            </p:cNvSpPr>
            <p:nvPr/>
          </p:nvSpPr>
          <p:spPr bwMode="auto">
            <a:xfrm>
              <a:off x="158" y="2203"/>
              <a:ext cx="1354" cy="678"/>
            </a:xfrm>
            <a:prstGeom prst="roundRect">
              <a:avLst>
                <a:gd name="adj" fmla="val 16667"/>
              </a:avLst>
            </a:prstGeom>
            <a:solidFill>
              <a:srgbClr val="FF9900"/>
            </a:solidFill>
            <a:ln w="9525">
              <a:solidFill>
                <a:srgbClr val="C0C0C0"/>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ja-JP" sz="2000" b="1" dirty="0" err="1">
                  <a:latin typeface="Arial" panose="020B0604020202020204" pitchFamily="34" charset="0"/>
                  <a:cs typeface="Arial" panose="020B0604020202020204" pitchFamily="34" charset="0"/>
                </a:rPr>
                <a:t>Monumental</a:t>
              </a:r>
              <a:endParaRPr lang="it-IT" altLang="ja-JP" sz="2000" b="1" dirty="0">
                <a:latin typeface="Arial" panose="020B0604020202020204" pitchFamily="34" charset="0"/>
                <a:cs typeface="Arial" panose="020B0604020202020204" pitchFamily="34" charset="0"/>
              </a:endParaRPr>
            </a:p>
            <a:p>
              <a:pPr algn="ctr" eaLnBrk="1" hangingPunct="1">
                <a:spcBef>
                  <a:spcPct val="0"/>
                </a:spcBef>
                <a:buFontTx/>
                <a:buNone/>
              </a:pPr>
              <a:r>
                <a:rPr lang="it-IT" altLang="it-IT" sz="2000" b="1" dirty="0">
                  <a:latin typeface="Arial" panose="020B0604020202020204" pitchFamily="34" charset="0"/>
                  <a:cs typeface="Arial" panose="020B0604020202020204" pitchFamily="34" charset="0"/>
                </a:rPr>
                <a:t>building?</a:t>
              </a:r>
            </a:p>
          </p:txBody>
        </p:sp>
        <p:sp>
          <p:nvSpPr>
            <p:cNvPr id="64521" name="_s30732">
              <a:extLst>
                <a:ext uri="{FF2B5EF4-FFF2-40B4-BE49-F238E27FC236}">
                  <a16:creationId xmlns:a16="http://schemas.microsoft.com/office/drawing/2014/main" id="{DA5E18A5-438A-B44C-9F80-A9C2D57AF987}"/>
                </a:ext>
              </a:extLst>
            </p:cNvPr>
            <p:cNvSpPr>
              <a:spLocks noChangeArrowheads="1"/>
            </p:cNvSpPr>
            <p:nvPr/>
          </p:nvSpPr>
          <p:spPr bwMode="auto">
            <a:xfrm>
              <a:off x="969" y="1530"/>
              <a:ext cx="660" cy="449"/>
            </a:xfrm>
            <a:prstGeom prst="roundRect">
              <a:avLst>
                <a:gd name="adj" fmla="val 16667"/>
              </a:avLst>
            </a:prstGeom>
            <a:solidFill>
              <a:srgbClr val="000080"/>
            </a:solidFill>
            <a:ln w="28575">
              <a:solidFill>
                <a:srgbClr val="FFFFFF"/>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b="1" dirty="0">
                  <a:solidFill>
                    <a:schemeClr val="bg1"/>
                  </a:solidFill>
                  <a:latin typeface="Garamond" panose="02020404030301010803" pitchFamily="18" charset="0"/>
                </a:rPr>
                <a:t>YES</a:t>
              </a:r>
            </a:p>
          </p:txBody>
        </p:sp>
        <p:sp>
          <p:nvSpPr>
            <p:cNvPr id="64522" name="_s30734">
              <a:extLst>
                <a:ext uri="{FF2B5EF4-FFF2-40B4-BE49-F238E27FC236}">
                  <a16:creationId xmlns:a16="http://schemas.microsoft.com/office/drawing/2014/main" id="{5BAC0DA8-E324-9F4E-980D-4AE246EADB2D}"/>
                </a:ext>
              </a:extLst>
            </p:cNvPr>
            <p:cNvSpPr>
              <a:spLocks noChangeArrowheads="1"/>
            </p:cNvSpPr>
            <p:nvPr/>
          </p:nvSpPr>
          <p:spPr bwMode="auto">
            <a:xfrm>
              <a:off x="975" y="3163"/>
              <a:ext cx="659" cy="449"/>
            </a:xfrm>
            <a:prstGeom prst="roundRect">
              <a:avLst>
                <a:gd name="adj" fmla="val 16667"/>
              </a:avLst>
            </a:prstGeom>
            <a:solidFill>
              <a:srgbClr val="000080"/>
            </a:solidFill>
            <a:ln w="28575">
              <a:solidFill>
                <a:srgbClr val="FFFFFF"/>
              </a:solidFill>
              <a:round/>
              <a:headEnd/>
              <a:tailEnd/>
            </a:ln>
          </p:spPr>
          <p:txBody>
            <a:bodyPr wrap="none" lIns="0" tIns="0" rIns="0" bIns="0" anchor="ctr"/>
            <a:lstStyle/>
            <a:p>
              <a:pPr algn="ctr" eaLnBrk="1" hangingPunct="1"/>
              <a:r>
                <a:rPr lang="it-IT" altLang="it-IT" sz="2300" b="1">
                  <a:solidFill>
                    <a:schemeClr val="bg1"/>
                  </a:solidFill>
                  <a:latin typeface="Garamond" panose="02020404030301010803" pitchFamily="18" charset="0"/>
                </a:rPr>
                <a:t>NO</a:t>
              </a:r>
            </a:p>
          </p:txBody>
        </p:sp>
        <p:sp>
          <p:nvSpPr>
            <p:cNvPr id="64523" name="_s30738">
              <a:extLst>
                <a:ext uri="{FF2B5EF4-FFF2-40B4-BE49-F238E27FC236}">
                  <a16:creationId xmlns:a16="http://schemas.microsoft.com/office/drawing/2014/main" id="{861C1AE8-3F29-B244-B460-562555BBC4EF}"/>
                </a:ext>
              </a:extLst>
            </p:cNvPr>
            <p:cNvSpPr>
              <a:spLocks noChangeArrowheads="1"/>
            </p:cNvSpPr>
            <p:nvPr/>
          </p:nvSpPr>
          <p:spPr bwMode="auto">
            <a:xfrm>
              <a:off x="2290" y="997"/>
              <a:ext cx="1270" cy="453"/>
            </a:xfrm>
            <a:prstGeom prst="roundRect">
              <a:avLst>
                <a:gd name="adj" fmla="val 16667"/>
              </a:avLst>
            </a:prstGeom>
            <a:solidFill>
              <a:srgbClr val="FFFF99"/>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000" dirty="0" err="1">
                  <a:latin typeface="Garamond" panose="02020404030301010803" pitchFamily="18" charset="0"/>
                </a:rPr>
                <a:t>Scaffolding</a:t>
              </a:r>
              <a:r>
                <a:rPr lang="it-IT" altLang="it-IT" sz="2000" dirty="0">
                  <a:latin typeface="Garamond" panose="02020404030301010803" pitchFamily="18" charset="0"/>
                </a:rPr>
                <a:t> </a:t>
              </a:r>
              <a:r>
                <a:rPr lang="it-IT" altLang="it-IT" sz="2000" dirty="0" err="1">
                  <a:latin typeface="Garamond" panose="02020404030301010803" pitchFamily="18" charset="0"/>
                </a:rPr>
                <a:t>holes</a:t>
              </a:r>
              <a:br>
                <a:rPr lang="it-IT" altLang="it-IT" sz="2000" dirty="0">
                  <a:latin typeface="Garamond" panose="02020404030301010803" pitchFamily="18" charset="0"/>
                </a:rPr>
              </a:br>
              <a:r>
                <a:rPr lang="it-IT" altLang="it-IT" sz="2000" dirty="0">
                  <a:latin typeface="Garamond" panose="02020404030301010803" pitchFamily="18" charset="0"/>
                </a:rPr>
                <a:t>on the </a:t>
              </a:r>
              <a:r>
                <a:rPr lang="it-IT" altLang="it-IT" sz="2000" dirty="0" err="1">
                  <a:latin typeface="Garamond" panose="02020404030301010803" pitchFamily="18" charset="0"/>
                </a:rPr>
                <a:t>walls</a:t>
              </a:r>
              <a:endParaRPr lang="it-IT" altLang="it-IT" sz="2000" dirty="0">
                <a:latin typeface="Garamond" panose="02020404030301010803" pitchFamily="18" charset="0"/>
              </a:endParaRPr>
            </a:p>
          </p:txBody>
        </p:sp>
        <p:sp>
          <p:nvSpPr>
            <p:cNvPr id="64524" name="AutoShape 44">
              <a:extLst>
                <a:ext uri="{FF2B5EF4-FFF2-40B4-BE49-F238E27FC236}">
                  <a16:creationId xmlns:a16="http://schemas.microsoft.com/office/drawing/2014/main" id="{22A43B4A-FC7C-3747-94E2-E3343C0BDFCD}"/>
                </a:ext>
              </a:extLst>
            </p:cNvPr>
            <p:cNvSpPr>
              <a:spLocks noChangeArrowheads="1"/>
            </p:cNvSpPr>
            <p:nvPr/>
          </p:nvSpPr>
          <p:spPr bwMode="auto">
            <a:xfrm>
              <a:off x="2290" y="1526"/>
              <a:ext cx="1267" cy="453"/>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eaLnBrk="1" hangingPunct="1"/>
              <a:r>
                <a:rPr lang="it-IT" altLang="it-IT" sz="2000" dirty="0">
                  <a:latin typeface="Garamond" panose="02020404030301010803" pitchFamily="18" charset="0"/>
                </a:rPr>
                <a:t>"Coppo" </a:t>
              </a:r>
              <a:r>
                <a:rPr lang="it-IT" altLang="it-IT" sz="2000" dirty="0" err="1">
                  <a:latin typeface="Garamond" panose="02020404030301010803" pitchFamily="18" charset="0"/>
                </a:rPr>
                <a:t>tiled</a:t>
              </a:r>
              <a:endParaRPr lang="it-IT" altLang="it-IT" sz="2000" dirty="0">
                <a:latin typeface="Garamond" panose="02020404030301010803" pitchFamily="18" charset="0"/>
              </a:endParaRPr>
            </a:p>
            <a:p>
              <a:pPr algn="ctr" eaLnBrk="1" hangingPunct="1"/>
              <a:r>
                <a:rPr lang="it-IT" altLang="it-IT" sz="2000" dirty="0" err="1">
                  <a:latin typeface="Garamond" panose="02020404030301010803" pitchFamily="18" charset="0"/>
                </a:rPr>
                <a:t>roof</a:t>
              </a:r>
              <a:endParaRPr lang="it-IT" altLang="it-IT" sz="2000" dirty="0">
                <a:latin typeface="Garamond" panose="02020404030301010803" pitchFamily="18" charset="0"/>
              </a:endParaRPr>
            </a:p>
          </p:txBody>
        </p:sp>
        <p:sp>
          <p:nvSpPr>
            <p:cNvPr id="64525" name="AutoShape 45">
              <a:extLst>
                <a:ext uri="{FF2B5EF4-FFF2-40B4-BE49-F238E27FC236}">
                  <a16:creationId xmlns:a16="http://schemas.microsoft.com/office/drawing/2014/main" id="{2D44EC14-7C0D-564C-902F-11B4910EEE64}"/>
                </a:ext>
              </a:extLst>
            </p:cNvPr>
            <p:cNvSpPr>
              <a:spLocks noChangeArrowheads="1"/>
            </p:cNvSpPr>
            <p:nvPr/>
          </p:nvSpPr>
          <p:spPr bwMode="auto">
            <a:xfrm>
              <a:off x="2289" y="2070"/>
              <a:ext cx="1270" cy="453"/>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eaLnBrk="1" hangingPunct="1"/>
              <a:r>
                <a:rPr lang="it-IT" altLang="it-IT" sz="2000" dirty="0">
                  <a:latin typeface="Garamond" panose="02020404030301010803" pitchFamily="18" charset="0"/>
                </a:rPr>
                <a:t>No </a:t>
              </a:r>
              <a:r>
                <a:rPr lang="it-IT" altLang="it-IT" sz="2000" dirty="0" err="1">
                  <a:latin typeface="Garamond" panose="02020404030301010803" pitchFamily="18" charset="0"/>
                </a:rPr>
                <a:t>holes</a:t>
              </a:r>
              <a:r>
                <a:rPr lang="it-IT" altLang="it-IT" sz="2000" dirty="0">
                  <a:latin typeface="Garamond" panose="02020404030301010803" pitchFamily="18" charset="0"/>
                </a:rPr>
                <a:t>,</a:t>
              </a:r>
              <a:br>
                <a:rPr lang="it-IT" altLang="it-IT" sz="2000" dirty="0">
                  <a:latin typeface="Garamond" panose="02020404030301010803" pitchFamily="18" charset="0"/>
                </a:rPr>
              </a:br>
              <a:r>
                <a:rPr lang="it-IT" altLang="it-IT" sz="2000" dirty="0">
                  <a:latin typeface="Garamond" panose="02020404030301010803" pitchFamily="18" charset="0"/>
                </a:rPr>
                <a:t>No "coppo"</a:t>
              </a:r>
            </a:p>
          </p:txBody>
        </p:sp>
        <p:cxnSp>
          <p:nvCxnSpPr>
            <p:cNvPr id="64526" name="AutoShape 51">
              <a:extLst>
                <a:ext uri="{FF2B5EF4-FFF2-40B4-BE49-F238E27FC236}">
                  <a16:creationId xmlns:a16="http://schemas.microsoft.com/office/drawing/2014/main" id="{FF1F1B66-A17D-8240-BDB9-3A43FA79695A}"/>
                </a:ext>
              </a:extLst>
            </p:cNvPr>
            <p:cNvCxnSpPr>
              <a:cxnSpLocks noChangeShapeType="1"/>
              <a:stCxn id="64524" idx="1"/>
              <a:endCxn id="64521" idx="3"/>
            </p:cNvCxnSpPr>
            <p:nvPr/>
          </p:nvCxnSpPr>
          <p:spPr bwMode="auto">
            <a:xfrm rot="10800000" flipV="1">
              <a:off x="1629" y="1753"/>
              <a:ext cx="661" cy="2"/>
            </a:xfrm>
            <a:prstGeom prst="curvedConnector3">
              <a:avLst>
                <a:gd name="adj1" fmla="val 49926"/>
              </a:avLst>
            </a:prstGeom>
            <a:noFill/>
            <a:ln w="28575">
              <a:solidFill>
                <a:srgbClr val="FF9900"/>
              </a:solidFill>
              <a:round/>
              <a:headEnd/>
              <a:tailEnd/>
            </a:ln>
            <a:extLst>
              <a:ext uri="{909E8E84-426E-40DD-AFC4-6F175D3DCCD1}">
                <a14:hiddenFill xmlns:a14="http://schemas.microsoft.com/office/drawing/2010/main">
                  <a:noFill/>
                </a14:hiddenFill>
              </a:ext>
            </a:extLst>
          </p:spPr>
        </p:cxnSp>
        <p:cxnSp>
          <p:nvCxnSpPr>
            <p:cNvPr id="64527" name="AutoShape 52">
              <a:extLst>
                <a:ext uri="{FF2B5EF4-FFF2-40B4-BE49-F238E27FC236}">
                  <a16:creationId xmlns:a16="http://schemas.microsoft.com/office/drawing/2014/main" id="{4231855D-8E48-794D-9B1D-49744A83895B}"/>
                </a:ext>
              </a:extLst>
            </p:cNvPr>
            <p:cNvCxnSpPr>
              <a:cxnSpLocks noChangeShapeType="1"/>
              <a:stCxn id="64525" idx="1"/>
              <a:endCxn id="64521" idx="3"/>
            </p:cNvCxnSpPr>
            <p:nvPr/>
          </p:nvCxnSpPr>
          <p:spPr bwMode="auto">
            <a:xfrm rot="10800000">
              <a:off x="1629" y="1755"/>
              <a:ext cx="660" cy="542"/>
            </a:xfrm>
            <a:prstGeom prst="bentConnector3">
              <a:avLst>
                <a:gd name="adj1" fmla="val 50000"/>
              </a:avLst>
            </a:prstGeom>
            <a:noFill/>
            <a:ln w="28575">
              <a:solidFill>
                <a:srgbClr val="FF9900"/>
              </a:solidFill>
              <a:miter lim="800000"/>
              <a:headEnd/>
              <a:tailEnd/>
            </a:ln>
            <a:extLst>
              <a:ext uri="{909E8E84-426E-40DD-AFC4-6F175D3DCCD1}">
                <a14:hiddenFill xmlns:a14="http://schemas.microsoft.com/office/drawing/2010/main">
                  <a:noFill/>
                </a14:hiddenFill>
              </a:ext>
            </a:extLst>
          </p:spPr>
        </p:cxnSp>
        <p:sp>
          <p:nvSpPr>
            <p:cNvPr id="64528" name="AutoShape 55">
              <a:extLst>
                <a:ext uri="{FF2B5EF4-FFF2-40B4-BE49-F238E27FC236}">
                  <a16:creationId xmlns:a16="http://schemas.microsoft.com/office/drawing/2014/main" id="{5790E882-E283-074E-B4B4-2A5438A283D6}"/>
                </a:ext>
              </a:extLst>
            </p:cNvPr>
            <p:cNvSpPr>
              <a:spLocks noChangeArrowheads="1"/>
            </p:cNvSpPr>
            <p:nvPr/>
          </p:nvSpPr>
          <p:spPr bwMode="auto">
            <a:xfrm>
              <a:off x="2290" y="2614"/>
              <a:ext cx="1267" cy="453"/>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eaLnBrk="1" hangingPunct="1"/>
              <a:r>
                <a:rPr lang="it-IT" altLang="it-IT" sz="2000" dirty="0">
                  <a:latin typeface="Garamond" panose="02020404030301010803" pitchFamily="18" charset="0"/>
                </a:rPr>
                <a:t>"Coppo" </a:t>
              </a:r>
              <a:r>
                <a:rPr lang="it-IT" altLang="it-IT" sz="2000" dirty="0" err="1">
                  <a:latin typeface="Garamond" panose="02020404030301010803" pitchFamily="18" charset="0"/>
                </a:rPr>
                <a:t>tiled</a:t>
              </a:r>
              <a:br>
                <a:rPr lang="it-IT" altLang="it-IT" sz="2000" dirty="0">
                  <a:latin typeface="Garamond" panose="02020404030301010803" pitchFamily="18" charset="0"/>
                </a:rPr>
              </a:br>
              <a:r>
                <a:rPr lang="it-IT" altLang="it-IT" sz="2000" dirty="0" err="1">
                  <a:latin typeface="Garamond" panose="02020404030301010803" pitchFamily="18" charset="0"/>
                </a:rPr>
                <a:t>roof</a:t>
              </a:r>
              <a:endParaRPr lang="it-IT" altLang="it-IT" sz="2000" dirty="0">
                <a:latin typeface="Garamond" panose="02020404030301010803" pitchFamily="18" charset="0"/>
              </a:endParaRPr>
            </a:p>
          </p:txBody>
        </p:sp>
        <p:sp>
          <p:nvSpPr>
            <p:cNvPr id="64529" name="AutoShape 56">
              <a:extLst>
                <a:ext uri="{FF2B5EF4-FFF2-40B4-BE49-F238E27FC236}">
                  <a16:creationId xmlns:a16="http://schemas.microsoft.com/office/drawing/2014/main" id="{0F965F0A-412E-C046-81F4-FBCA58E58FE3}"/>
                </a:ext>
              </a:extLst>
            </p:cNvPr>
            <p:cNvSpPr>
              <a:spLocks noChangeArrowheads="1"/>
            </p:cNvSpPr>
            <p:nvPr/>
          </p:nvSpPr>
          <p:spPr bwMode="auto">
            <a:xfrm>
              <a:off x="2290" y="3159"/>
              <a:ext cx="1267" cy="453"/>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eaLnBrk="1" hangingPunct="1"/>
              <a:r>
                <a:rPr lang="it-IT" altLang="it-IT" sz="2000" dirty="0" err="1">
                  <a:latin typeface="Garamond" panose="02020404030301010803" pitchFamily="18" charset="0"/>
                </a:rPr>
                <a:t>Holes</a:t>
              </a:r>
              <a:br>
                <a:rPr lang="it-IT" altLang="it-IT" sz="2000" dirty="0">
                  <a:latin typeface="Garamond" panose="02020404030301010803" pitchFamily="18" charset="0"/>
                </a:rPr>
              </a:br>
              <a:r>
                <a:rPr lang="it-IT" altLang="it-IT" sz="2000" dirty="0">
                  <a:latin typeface="Garamond" panose="02020404030301010803" pitchFamily="18" charset="0"/>
                </a:rPr>
                <a:t>under the cornice</a:t>
              </a:r>
            </a:p>
          </p:txBody>
        </p:sp>
        <p:sp>
          <p:nvSpPr>
            <p:cNvPr id="64530" name="AutoShape 57">
              <a:extLst>
                <a:ext uri="{FF2B5EF4-FFF2-40B4-BE49-F238E27FC236}">
                  <a16:creationId xmlns:a16="http://schemas.microsoft.com/office/drawing/2014/main" id="{E80CCC55-5EE1-0247-A9A2-A566C9B83458}"/>
                </a:ext>
              </a:extLst>
            </p:cNvPr>
            <p:cNvSpPr>
              <a:spLocks noChangeArrowheads="1"/>
            </p:cNvSpPr>
            <p:nvPr/>
          </p:nvSpPr>
          <p:spPr bwMode="auto">
            <a:xfrm>
              <a:off x="2290" y="3703"/>
              <a:ext cx="1267" cy="453"/>
            </a:xfrm>
            <a:prstGeom prst="roundRect">
              <a:avLst>
                <a:gd name="adj" fmla="val 16667"/>
              </a:avLst>
            </a:prstGeom>
            <a:solidFill>
              <a:srgbClr val="FFFF99"/>
            </a:solidFill>
            <a:ln w="9525">
              <a:solidFill>
                <a:schemeClr val="tx1"/>
              </a:solidFill>
              <a:round/>
              <a:headEnd/>
              <a:tailEnd/>
            </a:ln>
          </p:spPr>
          <p:txBody>
            <a:bodyPr wrap="none" lIns="0" tIns="0" rIns="0" bIns="0" anchor="ctr"/>
            <a:lstStyle/>
            <a:p>
              <a:pPr algn="ctr" eaLnBrk="1" hangingPunct="1"/>
              <a:r>
                <a:rPr lang="it-IT" altLang="it-IT" sz="2000" dirty="0">
                  <a:latin typeface="Garamond" panose="02020404030301010803" pitchFamily="18" charset="0"/>
                </a:rPr>
                <a:t>No </a:t>
              </a:r>
              <a:r>
                <a:rPr lang="it-IT" altLang="it-IT" sz="2000">
                  <a:latin typeface="Garamond" panose="02020404030301010803" pitchFamily="18" charset="0"/>
                </a:rPr>
                <a:t>"coppo», </a:t>
              </a:r>
              <a:r>
                <a:rPr lang="it-IT" altLang="it-IT" sz="2000" dirty="0">
                  <a:latin typeface="Garamond" panose="02020404030301010803" pitchFamily="18" charset="0"/>
                </a:rPr>
                <a:t>no </a:t>
              </a:r>
              <a:r>
                <a:rPr lang="it-IT" altLang="it-IT" sz="2000" dirty="0" err="1">
                  <a:latin typeface="Garamond" panose="02020404030301010803" pitchFamily="18" charset="0"/>
                </a:rPr>
                <a:t>holes</a:t>
              </a:r>
              <a:br>
                <a:rPr lang="it-IT" altLang="it-IT" sz="2000" dirty="0">
                  <a:latin typeface="Garamond" panose="02020404030301010803" pitchFamily="18" charset="0"/>
                </a:rPr>
              </a:br>
              <a:r>
                <a:rPr lang="it-IT" altLang="it-IT" sz="2000" dirty="0">
                  <a:latin typeface="Garamond" panose="02020404030301010803" pitchFamily="18" charset="0"/>
                </a:rPr>
                <a:t>under the cornice</a:t>
              </a:r>
            </a:p>
          </p:txBody>
        </p:sp>
        <p:cxnSp>
          <p:nvCxnSpPr>
            <p:cNvPr id="64531" name="AutoShape 58">
              <a:extLst>
                <a:ext uri="{FF2B5EF4-FFF2-40B4-BE49-F238E27FC236}">
                  <a16:creationId xmlns:a16="http://schemas.microsoft.com/office/drawing/2014/main" id="{25FD2A47-3CC5-9D46-8E49-892F9F5D1869}"/>
                </a:ext>
              </a:extLst>
            </p:cNvPr>
            <p:cNvCxnSpPr>
              <a:cxnSpLocks noChangeShapeType="1"/>
              <a:stCxn id="64528" idx="1"/>
              <a:endCxn id="64522" idx="3"/>
            </p:cNvCxnSpPr>
            <p:nvPr/>
          </p:nvCxnSpPr>
          <p:spPr bwMode="auto">
            <a:xfrm rot="10800000" flipV="1">
              <a:off x="1634" y="2841"/>
              <a:ext cx="656" cy="547"/>
            </a:xfrm>
            <a:prstGeom prst="bentConnector3">
              <a:avLst>
                <a:gd name="adj1" fmla="val 50000"/>
              </a:avLst>
            </a:prstGeom>
            <a:noFill/>
            <a:ln w="28575">
              <a:solidFill>
                <a:srgbClr val="FF9900"/>
              </a:solidFill>
              <a:miter lim="800000"/>
              <a:headEnd/>
              <a:tailEnd/>
            </a:ln>
            <a:extLst>
              <a:ext uri="{909E8E84-426E-40DD-AFC4-6F175D3DCCD1}">
                <a14:hiddenFill xmlns:a14="http://schemas.microsoft.com/office/drawing/2010/main">
                  <a:noFill/>
                </a14:hiddenFill>
              </a:ext>
            </a:extLst>
          </p:spPr>
        </p:cxnSp>
        <p:cxnSp>
          <p:nvCxnSpPr>
            <p:cNvPr id="64532" name="AutoShape 59">
              <a:extLst>
                <a:ext uri="{FF2B5EF4-FFF2-40B4-BE49-F238E27FC236}">
                  <a16:creationId xmlns:a16="http://schemas.microsoft.com/office/drawing/2014/main" id="{311452F2-062D-9E47-BFE9-AE5D3ACCBDF2}"/>
                </a:ext>
              </a:extLst>
            </p:cNvPr>
            <p:cNvCxnSpPr>
              <a:cxnSpLocks noChangeShapeType="1"/>
              <a:stCxn id="64529" idx="1"/>
              <a:endCxn id="64522" idx="3"/>
            </p:cNvCxnSpPr>
            <p:nvPr/>
          </p:nvCxnSpPr>
          <p:spPr bwMode="auto">
            <a:xfrm rot="10800000" flipV="1">
              <a:off x="1634" y="3386"/>
              <a:ext cx="656" cy="2"/>
            </a:xfrm>
            <a:prstGeom prst="bentConnector3">
              <a:avLst>
                <a:gd name="adj1" fmla="val 50000"/>
              </a:avLst>
            </a:prstGeom>
            <a:noFill/>
            <a:ln w="28575">
              <a:solidFill>
                <a:srgbClr val="FF9900"/>
              </a:solidFill>
              <a:miter lim="800000"/>
              <a:headEnd/>
              <a:tailEnd/>
            </a:ln>
            <a:extLst>
              <a:ext uri="{909E8E84-426E-40DD-AFC4-6F175D3DCCD1}">
                <a14:hiddenFill xmlns:a14="http://schemas.microsoft.com/office/drawing/2010/main">
                  <a:noFill/>
                </a14:hiddenFill>
              </a:ext>
            </a:extLst>
          </p:spPr>
        </p:cxnSp>
        <p:cxnSp>
          <p:nvCxnSpPr>
            <p:cNvPr id="64533" name="AutoShape 60">
              <a:extLst>
                <a:ext uri="{FF2B5EF4-FFF2-40B4-BE49-F238E27FC236}">
                  <a16:creationId xmlns:a16="http://schemas.microsoft.com/office/drawing/2014/main" id="{09307B47-37E4-A74E-9C36-9617808602A6}"/>
                </a:ext>
              </a:extLst>
            </p:cNvPr>
            <p:cNvCxnSpPr>
              <a:cxnSpLocks noChangeShapeType="1"/>
              <a:stCxn id="64530" idx="1"/>
              <a:endCxn id="64522" idx="3"/>
            </p:cNvCxnSpPr>
            <p:nvPr/>
          </p:nvCxnSpPr>
          <p:spPr bwMode="auto">
            <a:xfrm rot="10800000">
              <a:off x="1634" y="3388"/>
              <a:ext cx="656" cy="542"/>
            </a:xfrm>
            <a:prstGeom prst="bentConnector3">
              <a:avLst>
                <a:gd name="adj1" fmla="val 50000"/>
              </a:avLst>
            </a:prstGeom>
            <a:noFill/>
            <a:ln w="28575">
              <a:solidFill>
                <a:srgbClr val="FF9900"/>
              </a:solidFill>
              <a:miter lim="800000"/>
              <a:headEnd/>
              <a:tailEnd/>
            </a:ln>
            <a:extLst>
              <a:ext uri="{909E8E84-426E-40DD-AFC4-6F175D3DCCD1}">
                <a14:hiddenFill xmlns:a14="http://schemas.microsoft.com/office/drawing/2010/main">
                  <a:noFill/>
                </a14:hiddenFill>
              </a:ext>
            </a:extLst>
          </p:spPr>
        </p:cxnSp>
        <p:sp>
          <p:nvSpPr>
            <p:cNvPr id="64534" name="AutoShape 61">
              <a:extLst>
                <a:ext uri="{FF2B5EF4-FFF2-40B4-BE49-F238E27FC236}">
                  <a16:creationId xmlns:a16="http://schemas.microsoft.com/office/drawing/2014/main" id="{844FBD02-07E8-854D-B7F4-33C325B32D5C}"/>
                </a:ext>
              </a:extLst>
            </p:cNvPr>
            <p:cNvSpPr>
              <a:spLocks noChangeArrowheads="1"/>
            </p:cNvSpPr>
            <p:nvPr/>
          </p:nvSpPr>
          <p:spPr bwMode="auto">
            <a:xfrm>
              <a:off x="3923" y="981"/>
              <a:ext cx="1270" cy="453"/>
            </a:xfrm>
            <a:prstGeom prst="roundRect">
              <a:avLst>
                <a:gd name="adj" fmla="val 16667"/>
              </a:avLst>
            </a:prstGeom>
            <a:solidFill>
              <a:srgbClr val="00FF00"/>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dirty="0" err="1">
                  <a:latin typeface="Garamond" panose="02020404030301010803" pitchFamily="18" charset="0"/>
                </a:rPr>
                <a:t>Probability</a:t>
              </a:r>
              <a:endParaRPr lang="it-IT" altLang="it-IT" sz="2300" dirty="0">
                <a:latin typeface="Garamond" panose="02020404030301010803" pitchFamily="18" charset="0"/>
              </a:endParaRPr>
            </a:p>
            <a:p>
              <a:pPr algn="ctr" eaLnBrk="1" hangingPunct="1">
                <a:spcBef>
                  <a:spcPct val="0"/>
                </a:spcBef>
                <a:buFontTx/>
                <a:buNone/>
              </a:pPr>
              <a:r>
                <a:rPr lang="it-IT" altLang="it-IT" sz="2300" dirty="0">
                  <a:latin typeface="Garamond" panose="02020404030301010803" pitchFamily="18" charset="0"/>
                </a:rPr>
                <a:t>100%</a:t>
              </a:r>
            </a:p>
          </p:txBody>
        </p:sp>
        <p:sp>
          <p:nvSpPr>
            <p:cNvPr id="64535" name="AutoShape 63">
              <a:extLst>
                <a:ext uri="{FF2B5EF4-FFF2-40B4-BE49-F238E27FC236}">
                  <a16:creationId xmlns:a16="http://schemas.microsoft.com/office/drawing/2014/main" id="{B679B407-D35C-0243-8398-8516D211620E}"/>
                </a:ext>
              </a:extLst>
            </p:cNvPr>
            <p:cNvSpPr>
              <a:spLocks noChangeArrowheads="1"/>
            </p:cNvSpPr>
            <p:nvPr/>
          </p:nvSpPr>
          <p:spPr bwMode="auto">
            <a:xfrm>
              <a:off x="3923" y="1526"/>
              <a:ext cx="1270" cy="453"/>
            </a:xfrm>
            <a:prstGeom prst="roundRect">
              <a:avLst>
                <a:gd name="adj" fmla="val 16667"/>
              </a:avLst>
            </a:prstGeom>
            <a:solidFill>
              <a:srgbClr val="00FF00"/>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dirty="0" err="1">
                  <a:latin typeface="Garamond" panose="02020404030301010803" pitchFamily="18" charset="0"/>
                </a:rPr>
                <a:t>Probability</a:t>
              </a:r>
              <a:endParaRPr lang="it-IT" altLang="it-IT" sz="2300" dirty="0">
                <a:latin typeface="Garamond" panose="02020404030301010803" pitchFamily="18" charset="0"/>
              </a:endParaRPr>
            </a:p>
            <a:p>
              <a:pPr algn="ctr" eaLnBrk="1" hangingPunct="1">
                <a:spcBef>
                  <a:spcPct val="0"/>
                </a:spcBef>
                <a:buFontTx/>
                <a:buNone/>
              </a:pPr>
              <a:r>
                <a:rPr lang="it-IT" altLang="it-IT" sz="2300" dirty="0">
                  <a:latin typeface="Garamond" panose="02020404030301010803" pitchFamily="18" charset="0"/>
                </a:rPr>
                <a:t>100%</a:t>
              </a:r>
            </a:p>
          </p:txBody>
        </p:sp>
        <p:sp>
          <p:nvSpPr>
            <p:cNvPr id="64536" name="AutoShape 64">
              <a:extLst>
                <a:ext uri="{FF2B5EF4-FFF2-40B4-BE49-F238E27FC236}">
                  <a16:creationId xmlns:a16="http://schemas.microsoft.com/office/drawing/2014/main" id="{2319A3AF-C1FC-2742-A4C1-62F507F292FC}"/>
                </a:ext>
              </a:extLst>
            </p:cNvPr>
            <p:cNvSpPr>
              <a:spLocks noChangeArrowheads="1"/>
            </p:cNvSpPr>
            <p:nvPr/>
          </p:nvSpPr>
          <p:spPr bwMode="auto">
            <a:xfrm>
              <a:off x="3923" y="2070"/>
              <a:ext cx="1270" cy="453"/>
            </a:xfrm>
            <a:prstGeom prst="roundRect">
              <a:avLst>
                <a:gd name="adj" fmla="val 16667"/>
              </a:avLst>
            </a:prstGeom>
            <a:solidFill>
              <a:srgbClr val="FFCC99"/>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dirty="0" err="1">
                  <a:latin typeface="Garamond" panose="02020404030301010803" pitchFamily="18" charset="0"/>
                </a:rPr>
                <a:t>Probability</a:t>
              </a:r>
              <a:r>
                <a:rPr lang="it-IT" altLang="it-IT" sz="2300" dirty="0">
                  <a:latin typeface="Garamond" panose="02020404030301010803" pitchFamily="18" charset="0"/>
                </a:rPr>
                <a:t> </a:t>
              </a:r>
            </a:p>
            <a:p>
              <a:pPr algn="ctr" eaLnBrk="1" hangingPunct="1">
                <a:spcBef>
                  <a:spcPct val="0"/>
                </a:spcBef>
                <a:buFontTx/>
                <a:buNone/>
              </a:pPr>
              <a:r>
                <a:rPr lang="it-IT" altLang="it-IT" sz="2300" dirty="0">
                  <a:latin typeface="Garamond" panose="02020404030301010803" pitchFamily="18" charset="0"/>
                </a:rPr>
                <a:t>0%</a:t>
              </a:r>
            </a:p>
          </p:txBody>
        </p:sp>
        <p:sp>
          <p:nvSpPr>
            <p:cNvPr id="64537" name="AutoShape 65">
              <a:extLst>
                <a:ext uri="{FF2B5EF4-FFF2-40B4-BE49-F238E27FC236}">
                  <a16:creationId xmlns:a16="http://schemas.microsoft.com/office/drawing/2014/main" id="{9475A416-63E0-0C4C-B303-E8ED5264305B}"/>
                </a:ext>
              </a:extLst>
            </p:cNvPr>
            <p:cNvSpPr>
              <a:spLocks noChangeArrowheads="1"/>
            </p:cNvSpPr>
            <p:nvPr/>
          </p:nvSpPr>
          <p:spPr bwMode="auto">
            <a:xfrm>
              <a:off x="3923" y="2614"/>
              <a:ext cx="1270" cy="453"/>
            </a:xfrm>
            <a:prstGeom prst="roundRect">
              <a:avLst>
                <a:gd name="adj" fmla="val 16667"/>
              </a:avLst>
            </a:prstGeom>
            <a:solidFill>
              <a:srgbClr val="339966"/>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dirty="0" err="1">
                  <a:latin typeface="Garamond" panose="02020404030301010803" pitchFamily="18" charset="0"/>
                </a:rPr>
                <a:t>Probability</a:t>
              </a:r>
              <a:endParaRPr lang="it-IT" altLang="it-IT" sz="2300" dirty="0">
                <a:latin typeface="Garamond" panose="02020404030301010803" pitchFamily="18" charset="0"/>
              </a:endParaRPr>
            </a:p>
            <a:p>
              <a:pPr algn="ctr" eaLnBrk="1" hangingPunct="1">
                <a:spcBef>
                  <a:spcPct val="0"/>
                </a:spcBef>
                <a:buFontTx/>
                <a:buNone/>
              </a:pPr>
              <a:r>
                <a:rPr lang="it-IT" altLang="it-IT" sz="2300" dirty="0">
                  <a:latin typeface="Garamond" panose="02020404030301010803" pitchFamily="18" charset="0"/>
                </a:rPr>
                <a:t>30%</a:t>
              </a:r>
            </a:p>
          </p:txBody>
        </p:sp>
        <p:sp>
          <p:nvSpPr>
            <p:cNvPr id="64538" name="AutoShape 66">
              <a:extLst>
                <a:ext uri="{FF2B5EF4-FFF2-40B4-BE49-F238E27FC236}">
                  <a16:creationId xmlns:a16="http://schemas.microsoft.com/office/drawing/2014/main" id="{CBAB513B-C1B3-AC40-8D1B-4217E2551433}"/>
                </a:ext>
              </a:extLst>
            </p:cNvPr>
            <p:cNvSpPr>
              <a:spLocks noChangeArrowheads="1"/>
            </p:cNvSpPr>
            <p:nvPr/>
          </p:nvSpPr>
          <p:spPr bwMode="auto">
            <a:xfrm>
              <a:off x="3923" y="3159"/>
              <a:ext cx="1270" cy="453"/>
            </a:xfrm>
            <a:prstGeom prst="roundRect">
              <a:avLst>
                <a:gd name="adj" fmla="val 16667"/>
              </a:avLst>
            </a:prstGeom>
            <a:solidFill>
              <a:srgbClr val="339966"/>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dirty="0" err="1">
                  <a:latin typeface="Garamond" panose="02020404030301010803" pitchFamily="18" charset="0"/>
                </a:rPr>
                <a:t>Probability</a:t>
              </a:r>
              <a:endParaRPr lang="it-IT" altLang="it-IT" sz="2300" dirty="0">
                <a:latin typeface="Garamond" panose="02020404030301010803" pitchFamily="18" charset="0"/>
              </a:endParaRPr>
            </a:p>
            <a:p>
              <a:pPr algn="ctr" eaLnBrk="1" hangingPunct="1">
                <a:spcBef>
                  <a:spcPct val="0"/>
                </a:spcBef>
                <a:buFontTx/>
                <a:buNone/>
              </a:pPr>
              <a:r>
                <a:rPr lang="it-IT" altLang="it-IT" sz="2300" dirty="0">
                  <a:latin typeface="Garamond" panose="02020404030301010803" pitchFamily="18" charset="0"/>
                </a:rPr>
                <a:t>50%</a:t>
              </a:r>
            </a:p>
          </p:txBody>
        </p:sp>
        <p:sp>
          <p:nvSpPr>
            <p:cNvPr id="64539" name="AutoShape 67">
              <a:extLst>
                <a:ext uri="{FF2B5EF4-FFF2-40B4-BE49-F238E27FC236}">
                  <a16:creationId xmlns:a16="http://schemas.microsoft.com/office/drawing/2014/main" id="{E2C81355-3E1E-C543-9265-98DA3232EA15}"/>
                </a:ext>
              </a:extLst>
            </p:cNvPr>
            <p:cNvSpPr>
              <a:spLocks noChangeArrowheads="1"/>
            </p:cNvSpPr>
            <p:nvPr/>
          </p:nvSpPr>
          <p:spPr bwMode="auto">
            <a:xfrm>
              <a:off x="3923" y="3703"/>
              <a:ext cx="1270" cy="453"/>
            </a:xfrm>
            <a:prstGeom prst="roundRect">
              <a:avLst>
                <a:gd name="adj" fmla="val 16667"/>
              </a:avLst>
            </a:prstGeom>
            <a:solidFill>
              <a:srgbClr val="FFCC99"/>
            </a:solidFill>
            <a:ln w="9525">
              <a:solidFill>
                <a:schemeClr val="tx1"/>
              </a:solidFill>
              <a:round/>
              <a:headEnd/>
              <a:tailEnd/>
            </a:ln>
          </p:spPr>
          <p:txBody>
            <a:bodyPr wrap="none" lIns="0" tIns="0" rIns="0" bIns="0" anchor="ct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300" dirty="0" err="1">
                  <a:latin typeface="Garamond" panose="02020404030301010803" pitchFamily="18" charset="0"/>
                </a:rPr>
                <a:t>Probability</a:t>
              </a:r>
              <a:r>
                <a:rPr lang="it-IT" altLang="it-IT" sz="2300" dirty="0">
                  <a:latin typeface="Garamond" panose="02020404030301010803" pitchFamily="18" charset="0"/>
                </a:rPr>
                <a:t> </a:t>
              </a:r>
            </a:p>
            <a:p>
              <a:pPr algn="ctr" eaLnBrk="1" hangingPunct="1">
                <a:spcBef>
                  <a:spcPct val="0"/>
                </a:spcBef>
                <a:buFontTx/>
                <a:buNone/>
              </a:pPr>
              <a:r>
                <a:rPr lang="it-IT" altLang="it-IT" sz="2300" dirty="0">
                  <a:latin typeface="Garamond" panose="02020404030301010803" pitchFamily="18" charset="0"/>
                </a:rPr>
                <a:t>0%</a:t>
              </a:r>
            </a:p>
          </p:txBody>
        </p:sp>
        <p:sp>
          <p:nvSpPr>
            <p:cNvPr id="64540" name="Line 73">
              <a:extLst>
                <a:ext uri="{FF2B5EF4-FFF2-40B4-BE49-F238E27FC236}">
                  <a16:creationId xmlns:a16="http://schemas.microsoft.com/office/drawing/2014/main" id="{06DF8F80-8D8D-B64C-9B62-888161149A51}"/>
                </a:ext>
              </a:extLst>
            </p:cNvPr>
            <p:cNvSpPr>
              <a:spLocks noChangeShapeType="1"/>
            </p:cNvSpPr>
            <p:nvPr/>
          </p:nvSpPr>
          <p:spPr bwMode="auto">
            <a:xfrm>
              <a:off x="3560" y="1207"/>
              <a:ext cx="363" cy="1"/>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64541" name="Line 74">
              <a:extLst>
                <a:ext uri="{FF2B5EF4-FFF2-40B4-BE49-F238E27FC236}">
                  <a16:creationId xmlns:a16="http://schemas.microsoft.com/office/drawing/2014/main" id="{6FD2C08A-46C2-3040-97E8-DFE5D62D4000}"/>
                </a:ext>
              </a:extLst>
            </p:cNvPr>
            <p:cNvSpPr>
              <a:spLocks noChangeShapeType="1"/>
            </p:cNvSpPr>
            <p:nvPr/>
          </p:nvSpPr>
          <p:spPr bwMode="auto">
            <a:xfrm>
              <a:off x="3560" y="1751"/>
              <a:ext cx="363" cy="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64542" name="Line 75">
              <a:extLst>
                <a:ext uri="{FF2B5EF4-FFF2-40B4-BE49-F238E27FC236}">
                  <a16:creationId xmlns:a16="http://schemas.microsoft.com/office/drawing/2014/main" id="{CDDFADAD-A023-D940-94F1-F094D8E09281}"/>
                </a:ext>
              </a:extLst>
            </p:cNvPr>
            <p:cNvSpPr>
              <a:spLocks noChangeShapeType="1"/>
            </p:cNvSpPr>
            <p:nvPr/>
          </p:nvSpPr>
          <p:spPr bwMode="auto">
            <a:xfrm>
              <a:off x="3560" y="2295"/>
              <a:ext cx="363" cy="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64543" name="Line 76">
              <a:extLst>
                <a:ext uri="{FF2B5EF4-FFF2-40B4-BE49-F238E27FC236}">
                  <a16:creationId xmlns:a16="http://schemas.microsoft.com/office/drawing/2014/main" id="{03162107-CB80-534F-8C64-982083B56448}"/>
                </a:ext>
              </a:extLst>
            </p:cNvPr>
            <p:cNvSpPr>
              <a:spLocks noChangeShapeType="1"/>
            </p:cNvSpPr>
            <p:nvPr/>
          </p:nvSpPr>
          <p:spPr bwMode="auto">
            <a:xfrm>
              <a:off x="3560" y="2840"/>
              <a:ext cx="363" cy="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64544" name="Line 77">
              <a:extLst>
                <a:ext uri="{FF2B5EF4-FFF2-40B4-BE49-F238E27FC236}">
                  <a16:creationId xmlns:a16="http://schemas.microsoft.com/office/drawing/2014/main" id="{72A81DD0-E47A-D644-A95B-F666710211FC}"/>
                </a:ext>
              </a:extLst>
            </p:cNvPr>
            <p:cNvSpPr>
              <a:spLocks noChangeShapeType="1"/>
            </p:cNvSpPr>
            <p:nvPr/>
          </p:nvSpPr>
          <p:spPr bwMode="auto">
            <a:xfrm>
              <a:off x="3560" y="3384"/>
              <a:ext cx="363" cy="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64545" name="Line 78">
              <a:extLst>
                <a:ext uri="{FF2B5EF4-FFF2-40B4-BE49-F238E27FC236}">
                  <a16:creationId xmlns:a16="http://schemas.microsoft.com/office/drawing/2014/main" id="{8B8D8340-6860-AD42-8D27-6C84880546E1}"/>
                </a:ext>
              </a:extLst>
            </p:cNvPr>
            <p:cNvSpPr>
              <a:spLocks noChangeShapeType="1"/>
            </p:cNvSpPr>
            <p:nvPr/>
          </p:nvSpPr>
          <p:spPr bwMode="auto">
            <a:xfrm>
              <a:off x="3560" y="3928"/>
              <a:ext cx="363" cy="1"/>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sp>
        <p:nvSpPr>
          <p:cNvPr id="35" name="Rectangle 2">
            <a:extLst>
              <a:ext uri="{FF2B5EF4-FFF2-40B4-BE49-F238E27FC236}">
                <a16:creationId xmlns:a16="http://schemas.microsoft.com/office/drawing/2014/main" id="{B7ED75D8-18A5-5645-9FF8-5254A457FE63}"/>
              </a:ext>
            </a:extLst>
          </p:cNvPr>
          <p:cNvSpPr txBox="1">
            <a:spLocks/>
          </p:cNvSpPr>
          <p:nvPr/>
        </p:nvSpPr>
        <p:spPr bwMode="auto">
          <a:xfrm>
            <a:off x="-4847" y="6365604"/>
            <a:ext cx="1772105" cy="41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8016" tIns="64008" rIns="128016" bIns="64008" numCol="1" anchor="ctr" anchorCtr="0" compatLnSpc="1">
            <a:prstTxWarp prst="textNoShape">
              <a:avLst/>
            </a:prstTxWarp>
          </a:bodyPr>
          <a:lstStyle>
            <a:lvl1pPr algn="ctr" defTabSz="1279525" rtl="0" eaLnBrk="0" fontAlgn="base" hangingPunct="0">
              <a:spcBef>
                <a:spcPct val="0"/>
              </a:spcBef>
              <a:spcAft>
                <a:spcPct val="0"/>
              </a:spcAft>
              <a:defRPr sz="6200" kern="1200">
                <a:solidFill>
                  <a:schemeClr val="tx1"/>
                </a:solidFill>
                <a:latin typeface="+mj-lt"/>
                <a:ea typeface="ＭＳ Ｐゴシック" charset="0"/>
                <a:cs typeface="ＭＳ Ｐゴシック" charset="0"/>
              </a:defRPr>
            </a:lvl1pPr>
            <a:lvl2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2pPr>
            <a:lvl3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3pPr>
            <a:lvl4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4pPr>
            <a:lvl5pPr algn="ctr" defTabSz="1279525" rtl="0" eaLnBrk="0" fontAlgn="base" hangingPunct="0">
              <a:spcBef>
                <a:spcPct val="0"/>
              </a:spcBef>
              <a:spcAft>
                <a:spcPct val="0"/>
              </a:spcAft>
              <a:defRPr sz="6200">
                <a:solidFill>
                  <a:schemeClr val="tx1"/>
                </a:solidFill>
                <a:latin typeface="Calibri" charset="0"/>
                <a:ea typeface="ＭＳ Ｐゴシック" charset="0"/>
                <a:cs typeface="ＭＳ Ｐゴシック" charset="0"/>
              </a:defRPr>
            </a:lvl5pPr>
            <a:lvl6pPr marL="4572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6pPr>
            <a:lvl7pPr marL="9144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7pPr>
            <a:lvl8pPr marL="13716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8pPr>
            <a:lvl9pPr marL="1828800" algn="ctr" defTabSz="1279525" rtl="0" fontAlgn="base">
              <a:spcBef>
                <a:spcPct val="0"/>
              </a:spcBef>
              <a:spcAft>
                <a:spcPct val="0"/>
              </a:spcAft>
              <a:defRPr sz="6200">
                <a:solidFill>
                  <a:schemeClr val="tx1"/>
                </a:solidFill>
                <a:latin typeface="Calibri" charset="0"/>
                <a:ea typeface="ＭＳ Ｐゴシック" charset="0"/>
                <a:cs typeface="ＭＳ Ｐゴシック" charset="0"/>
              </a:defRPr>
            </a:lvl9pPr>
          </a:lstStyle>
          <a:p>
            <a:r>
              <a:rPr lang="it-IT" altLang="it-IT" sz="14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Giovanni </a:t>
            </a:r>
            <a:r>
              <a:rPr lang="it-IT" altLang="it-IT" sz="1400" dirty="0" err="1">
                <a:solidFill>
                  <a:schemeClr val="bg1"/>
                </a:solidFill>
                <a:latin typeface="Arial" panose="020B0604020202020204" pitchFamily="34" charset="0"/>
                <a:ea typeface="ＭＳ Ｐゴシック" panose="020B0600070205080204" pitchFamily="34" charset="-128"/>
                <a:cs typeface="Arial" panose="020B0604020202020204" pitchFamily="34" charset="0"/>
              </a:rPr>
              <a:t>Boano</a:t>
            </a:r>
            <a:endParaRPr lang="it-IT" altLang="it-IT" sz="1400"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5" name="Immagine 4">
            <a:extLst>
              <a:ext uri="{FF2B5EF4-FFF2-40B4-BE49-F238E27FC236}">
                <a16:creationId xmlns:a16="http://schemas.microsoft.com/office/drawing/2014/main" id="{2B3FE9D0-F65B-2743-B850-DBD880435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932" y="5602706"/>
            <a:ext cx="689620" cy="8250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9A82DA-5F76-5A41-96D5-C1FBDD6F5906}"/>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sp>
        <p:nvSpPr>
          <p:cNvPr id="15362" name="Rettangolo 6">
            <a:extLst>
              <a:ext uri="{FF2B5EF4-FFF2-40B4-BE49-F238E27FC236}">
                <a16:creationId xmlns:a16="http://schemas.microsoft.com/office/drawing/2014/main" id="{0E32907D-C86D-D549-B1E7-D68347A5ED0D}"/>
              </a:ext>
            </a:extLst>
          </p:cNvPr>
          <p:cNvSpPr>
            <a:spLocks noChangeArrowheads="1"/>
          </p:cNvSpPr>
          <p:nvPr/>
        </p:nvSpPr>
        <p:spPr bwMode="auto">
          <a:xfrm>
            <a:off x="488950" y="836613"/>
            <a:ext cx="914457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US" altLang="it-IT" sz="4000" b="1" dirty="0">
                <a:solidFill>
                  <a:srgbClr val="0432FF"/>
                </a:solidFill>
                <a:latin typeface="Arial" panose="020B0604020202020204" pitchFamily="34" charset="0"/>
                <a:cs typeface="Arial" panose="020B0604020202020204" pitchFamily="34" charset="0"/>
              </a:rPr>
              <a:t>The role of citizens</a:t>
            </a: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In the last decades, there is an increasing pressure on swifts due to removal or obstruction of nest cavities to prevent the utilization by feral pigeons. In order to contrast this problem, we have developed four projects for the conservation of swifts involving </a:t>
            </a:r>
            <a:r>
              <a:rPr lang="en-US" altLang="it-IT" sz="2000" b="1" dirty="0">
                <a:solidFill>
                  <a:srgbClr val="0432FF"/>
                </a:solidFill>
                <a:latin typeface="Arial" panose="020B0604020202020204" pitchFamily="34" charset="0"/>
                <a:cs typeface="Arial" panose="020B0604020202020204" pitchFamily="34" charset="0"/>
              </a:rPr>
              <a:t>citizens</a:t>
            </a:r>
            <a:r>
              <a:rPr lang="en-US" altLang="it-IT" sz="2000" dirty="0">
                <a:latin typeface="Arial" panose="020B0604020202020204" pitchFamily="34" charset="0"/>
                <a:cs typeface="Arial" panose="020B0604020202020204" pitchFamily="34" charset="0"/>
              </a:rPr>
              <a:t>, birdwatchers and scientists collaboration.</a:t>
            </a:r>
          </a:p>
          <a:p>
            <a:pPr>
              <a:buFont typeface="Arial" panose="020B0604020202020204" pitchFamily="34" charset="0"/>
              <a:buNone/>
            </a:pPr>
            <a:endParaRPr lang="en-US" altLang="it-IT" sz="20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(1) </a:t>
            </a:r>
            <a:r>
              <a:rPr lang="en-US" altLang="it-IT" sz="2000" b="1" dirty="0">
                <a:solidFill>
                  <a:srgbClr val="0432FF"/>
                </a:solidFill>
                <a:latin typeface="Arial" panose="020B0604020202020204" pitchFamily="34" charset="0"/>
                <a:cs typeface="Arial" panose="020B0604020202020204" pitchFamily="34" charset="0"/>
              </a:rPr>
              <a:t>Festival</a:t>
            </a:r>
            <a:r>
              <a:rPr lang="en-US" altLang="it-IT" sz="2000" dirty="0">
                <a:latin typeface="Arial" panose="020B0604020202020204" pitchFamily="34" charset="0"/>
                <a:cs typeface="Arial" panose="020B0604020202020204" pitchFamily="34" charset="0"/>
              </a:rPr>
              <a:t> - Swifts &amp; Fun: </a:t>
            </a:r>
            <a:r>
              <a:rPr lang="en-US" altLang="it-IT" sz="2000" dirty="0" err="1">
                <a:latin typeface="Arial" panose="020B0604020202020204" pitchFamily="34" charset="0"/>
                <a:cs typeface="Arial" panose="020B0604020202020204" pitchFamily="34" charset="0"/>
              </a:rPr>
              <a:t>festivaldeirondoni.info</a:t>
            </a:r>
            <a:endParaRPr lang="en-US" altLang="it-IT" sz="2000" dirty="0">
              <a:latin typeface="Arial" panose="020B0604020202020204" pitchFamily="34" charset="0"/>
              <a:cs typeface="Arial" panose="020B0604020202020204" pitchFamily="34" charset="0"/>
            </a:endParaRPr>
          </a:p>
          <a:p>
            <a:pPr>
              <a:buNone/>
            </a:pPr>
            <a:r>
              <a:rPr lang="en-US" altLang="it-IT" sz="2000" dirty="0">
                <a:latin typeface="Arial" panose="020B0604020202020204" pitchFamily="34" charset="0"/>
                <a:cs typeface="Arial" panose="020B0604020202020204" pitchFamily="34" charset="0"/>
              </a:rPr>
              <a:t>(2) </a:t>
            </a:r>
            <a:r>
              <a:rPr lang="en-US" altLang="it-IT" sz="2000" b="1" dirty="0">
                <a:solidFill>
                  <a:srgbClr val="0432FF"/>
                </a:solidFill>
                <a:latin typeface="Arial" panose="020B0604020202020204" pitchFamily="34" charset="0"/>
                <a:cs typeface="Arial" panose="020B0604020202020204" pitchFamily="34" charset="0"/>
              </a:rPr>
              <a:t>Website</a:t>
            </a:r>
            <a:r>
              <a:rPr lang="en-US" altLang="it-IT" sz="2000" dirty="0">
                <a:latin typeface="Arial" panose="020B0604020202020204" pitchFamily="34" charset="0"/>
                <a:cs typeface="Arial" panose="020B0604020202020204" pitchFamily="34" charset="0"/>
              </a:rPr>
              <a:t> for collection of bird data in Italy – </a:t>
            </a:r>
            <a:r>
              <a:rPr lang="en-US" altLang="it-IT" sz="2000" dirty="0" err="1">
                <a:latin typeface="Arial" panose="020B0604020202020204" pitchFamily="34" charset="0"/>
                <a:cs typeface="Arial" panose="020B0604020202020204" pitchFamily="34" charset="0"/>
              </a:rPr>
              <a:t>www.ornitho.it</a:t>
            </a:r>
            <a:endParaRPr lang="en-US" altLang="it-IT" sz="2000" dirty="0">
              <a:latin typeface="Arial" panose="020B0604020202020204" pitchFamily="34" charset="0"/>
              <a:cs typeface="Arial" panose="020B0604020202020204" pitchFamily="34" charset="0"/>
            </a:endParaRPr>
          </a:p>
          <a:p>
            <a:pPr>
              <a:buNone/>
            </a:pPr>
            <a:r>
              <a:rPr lang="en-US" altLang="it-IT" sz="2000" dirty="0">
                <a:latin typeface="Arial" panose="020B0604020202020204" pitchFamily="34" charset="0"/>
                <a:cs typeface="Arial" panose="020B0604020202020204" pitchFamily="34" charset="0"/>
              </a:rPr>
              <a:t>(3) </a:t>
            </a:r>
            <a:r>
              <a:rPr lang="en-US" altLang="it-IT" sz="2000" b="1" dirty="0">
                <a:solidFill>
                  <a:srgbClr val="0432FF"/>
                </a:solidFill>
                <a:latin typeface="Arial" panose="020B0604020202020204" pitchFamily="34" charset="0"/>
                <a:cs typeface="Arial" panose="020B0604020202020204" pitchFamily="34" charset="0"/>
              </a:rPr>
              <a:t>Association</a:t>
            </a:r>
            <a:r>
              <a:rPr lang="en-US" altLang="it-IT" sz="2000" dirty="0">
                <a:latin typeface="Arial" panose="020B0604020202020204" pitchFamily="34" charset="0"/>
                <a:cs typeface="Arial" panose="020B0604020202020204" pitchFamily="34" charset="0"/>
              </a:rPr>
              <a:t> "</a:t>
            </a:r>
            <a:r>
              <a:rPr lang="en-US" altLang="it-IT" sz="2000" b="1" dirty="0" err="1">
                <a:solidFill>
                  <a:srgbClr val="0432FF"/>
                </a:solidFill>
                <a:latin typeface="Arial" panose="020B0604020202020204" pitchFamily="34" charset="0"/>
                <a:cs typeface="Arial" panose="020B0604020202020204" pitchFamily="34" charset="0"/>
              </a:rPr>
              <a:t>Progetto</a:t>
            </a:r>
            <a:r>
              <a:rPr lang="en-US" altLang="it-IT" sz="2000" b="1" dirty="0">
                <a:solidFill>
                  <a:srgbClr val="0432FF"/>
                </a:solidFill>
                <a:latin typeface="Arial" panose="020B0604020202020204" pitchFamily="34" charset="0"/>
                <a:cs typeface="Arial" panose="020B0604020202020204" pitchFamily="34" charset="0"/>
              </a:rPr>
              <a:t> Natura</a:t>
            </a:r>
            <a:r>
              <a:rPr lang="en-US" altLang="it-IT" sz="2000" dirty="0">
                <a:latin typeface="Arial" panose="020B0604020202020204" pitchFamily="34" charset="0"/>
                <a:cs typeface="Arial" panose="020B0604020202020204" pitchFamily="34" charset="0"/>
              </a:rPr>
              <a:t>" conservation project for the city of Milano.</a:t>
            </a:r>
          </a:p>
          <a:p>
            <a:pPr>
              <a:buNone/>
            </a:pPr>
            <a:r>
              <a:rPr lang="en-US" altLang="it-IT" sz="2000" dirty="0">
                <a:latin typeface="Arial" panose="020B0604020202020204" pitchFamily="34" charset="0"/>
                <a:cs typeface="Arial" panose="020B0604020202020204" pitchFamily="34" charset="0"/>
              </a:rPr>
              <a:t>(4) </a:t>
            </a:r>
            <a:r>
              <a:rPr lang="en-US" altLang="it-IT" sz="2000" b="1" dirty="0">
                <a:solidFill>
                  <a:srgbClr val="0432FF"/>
                </a:solidFill>
                <a:latin typeface="Arial" panose="020B0604020202020204" pitchFamily="34" charset="0"/>
                <a:cs typeface="Arial" panose="020B0604020202020204" pitchFamily="34" charset="0"/>
              </a:rPr>
              <a:t>Association</a:t>
            </a:r>
            <a:r>
              <a:rPr lang="en-US" altLang="it-IT" sz="2000" dirty="0">
                <a:latin typeface="Arial" panose="020B0604020202020204" pitchFamily="34" charset="0"/>
                <a:cs typeface="Arial" panose="020B0604020202020204" pitchFamily="34" charset="0"/>
              </a:rPr>
              <a:t> for the protection of "</a:t>
            </a:r>
            <a:r>
              <a:rPr lang="en-US" altLang="it-IT" sz="2000" b="1" dirty="0">
                <a:solidFill>
                  <a:srgbClr val="0432FF"/>
                </a:solidFill>
                <a:latin typeface="Arial" panose="020B0604020202020204" pitchFamily="34" charset="0"/>
                <a:cs typeface="Arial" panose="020B0604020202020204" pitchFamily="34" charset="0"/>
              </a:rPr>
              <a:t>Living monuments</a:t>
            </a:r>
            <a:r>
              <a:rPr lang="en-US" altLang="it-IT" sz="2000" dirty="0">
                <a:latin typeface="Arial" panose="020B0604020202020204" pitchFamily="34" charset="0"/>
                <a:cs typeface="Arial" panose="020B0604020202020204" pitchFamily="34" charset="0"/>
              </a:rPr>
              <a:t>" - </a:t>
            </a:r>
            <a:r>
              <a:rPr lang="en-US" altLang="it-IT" sz="2000" dirty="0" err="1">
                <a:latin typeface="Arial" panose="020B0604020202020204" pitchFamily="34" charset="0"/>
                <a:cs typeface="Arial" panose="020B0604020202020204" pitchFamily="34" charset="0"/>
              </a:rPr>
              <a:t>monumentivivi.it</a:t>
            </a:r>
            <a:endParaRPr lang="en-US" altLang="it-IT" sz="2000" dirty="0">
              <a:latin typeface="Arial" panose="020B0604020202020204" pitchFamily="34" charset="0"/>
              <a:cs typeface="Arial" panose="020B0604020202020204" pitchFamily="34" charset="0"/>
            </a:endParaRPr>
          </a:p>
          <a:p>
            <a:pPr>
              <a:buNone/>
            </a:pPr>
            <a:endParaRPr lang="en-US" altLang="it-IT" sz="2000" dirty="0">
              <a:latin typeface="Arial" panose="020B0604020202020204" pitchFamily="34" charset="0"/>
              <a:cs typeface="Arial" panose="020B0604020202020204" pitchFamily="34" charset="0"/>
            </a:endParaRPr>
          </a:p>
          <a:p>
            <a:pPr>
              <a:buNone/>
            </a:pPr>
            <a:r>
              <a:rPr lang="en-US" altLang="it-IT" sz="2000" dirty="0">
                <a:latin typeface="Arial" panose="020B0604020202020204" pitchFamily="34" charset="0"/>
                <a:cs typeface="Arial" panose="020B0604020202020204" pitchFamily="34" charset="0"/>
              </a:rPr>
              <a:t>The activities include</a:t>
            </a:r>
            <a:r>
              <a:rPr lang="fr-FR" altLang="it-IT" sz="2000" dirty="0">
                <a:latin typeface="Arial" panose="020B0604020202020204" pitchFamily="34" charset="0"/>
                <a:cs typeface="Arial" panose="020B0604020202020204" pitchFamily="34" charset="0"/>
              </a:rPr>
              <a:t> conservation </a:t>
            </a:r>
            <a:r>
              <a:rPr lang="en-US" altLang="it-IT" sz="2000" dirty="0">
                <a:latin typeface="Arial" panose="020B0604020202020204" pitchFamily="34" charset="0"/>
                <a:cs typeface="Arial" panose="020B0604020202020204" pitchFamily="34" charset="0"/>
              </a:rPr>
              <a:t>and monitoring of swift colonies, as well as educational events with schools and general public and development of “good practices” with architects and stakeholders who operates on building restoration.</a:t>
            </a:r>
            <a:endParaRPr lang="it-IT" altLang="it-IT" sz="200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9A82DA-5F76-5A41-96D5-C1FBDD6F5906}"/>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sp>
        <p:nvSpPr>
          <p:cNvPr id="15362" name="Rettangolo 6">
            <a:extLst>
              <a:ext uri="{FF2B5EF4-FFF2-40B4-BE49-F238E27FC236}">
                <a16:creationId xmlns:a16="http://schemas.microsoft.com/office/drawing/2014/main" id="{0E32907D-C86D-D549-B1E7-D68347A5ED0D}"/>
              </a:ext>
            </a:extLst>
          </p:cNvPr>
          <p:cNvSpPr>
            <a:spLocks noChangeArrowheads="1"/>
          </p:cNvSpPr>
          <p:nvPr/>
        </p:nvSpPr>
        <p:spPr bwMode="auto">
          <a:xfrm>
            <a:off x="488951" y="620688"/>
            <a:ext cx="6984329"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2400" b="1" dirty="0">
                <a:solidFill>
                  <a:srgbClr val="0432FF"/>
                </a:solidFill>
                <a:latin typeface="Arial" panose="020B0604020202020204" pitchFamily="34" charset="0"/>
                <a:cs typeface="Arial" panose="020B0604020202020204" pitchFamily="34" charset="0"/>
              </a:rPr>
              <a:t>(1) FESTIVAL</a:t>
            </a: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The Swifts &amp; Fun is a festival aimed to encourage citizens participation through events organized near large swift colonies. The festival occurs in late June.</a:t>
            </a: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First edition: </a:t>
            </a:r>
            <a:r>
              <a:rPr lang="en-US" altLang="it-IT" sz="2000" dirty="0">
                <a:solidFill>
                  <a:srgbClr val="0432FF"/>
                </a:solidFill>
                <a:latin typeface="Arial" panose="020B0604020202020204" pitchFamily="34" charset="0"/>
                <a:cs typeface="Arial" panose="020B0604020202020204" pitchFamily="34" charset="0"/>
              </a:rPr>
              <a:t>2013</a:t>
            </a:r>
            <a:br>
              <a:rPr lang="en-US" altLang="it-IT" sz="2000" dirty="0">
                <a:solidFill>
                  <a:srgbClr val="0432FF"/>
                </a:solidFill>
                <a:latin typeface="Arial" panose="020B0604020202020204" pitchFamily="34" charset="0"/>
                <a:cs typeface="Arial" panose="020B0604020202020204" pitchFamily="34" charset="0"/>
              </a:rPr>
            </a:br>
            <a:r>
              <a:rPr lang="en-US" altLang="it-IT" sz="2000" dirty="0">
                <a:latin typeface="Arial" panose="020B0604020202020204" pitchFamily="34" charset="0"/>
                <a:cs typeface="Arial" panose="020B0604020202020204" pitchFamily="34" charset="0"/>
              </a:rPr>
              <a:t>Last edition: </a:t>
            </a:r>
            <a:r>
              <a:rPr lang="en-US" altLang="it-IT" sz="2000" dirty="0">
                <a:solidFill>
                  <a:srgbClr val="0432FF"/>
                </a:solidFill>
                <a:latin typeface="Arial" panose="020B0604020202020204" pitchFamily="34" charset="0"/>
                <a:cs typeface="Arial" panose="020B0604020202020204" pitchFamily="34" charset="0"/>
              </a:rPr>
              <a:t>2017</a:t>
            </a:r>
            <a:r>
              <a:rPr lang="en-US" altLang="it-IT" sz="2000" dirty="0">
                <a:latin typeface="Arial" panose="020B0604020202020204" pitchFamily="34" charset="0"/>
                <a:cs typeface="Arial" panose="020B0604020202020204" pitchFamily="34" charset="0"/>
              </a:rPr>
              <a:t> with 80 different events.</a:t>
            </a:r>
            <a:endParaRPr lang="it-IT" altLang="it-IT" sz="2000"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3799528E-80D3-244F-A432-8104F65270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88" y="3549801"/>
            <a:ext cx="9288585" cy="3170567"/>
          </a:xfrm>
          <a:prstGeom prst="rect">
            <a:avLst/>
          </a:prstGeom>
        </p:spPr>
      </p:pic>
      <p:sp>
        <p:nvSpPr>
          <p:cNvPr id="4" name="Rettangolo 3">
            <a:extLst>
              <a:ext uri="{FF2B5EF4-FFF2-40B4-BE49-F238E27FC236}">
                <a16:creationId xmlns:a16="http://schemas.microsoft.com/office/drawing/2014/main" id="{6C2AF276-155D-B84B-82AC-D18DF3D336C5}"/>
              </a:ext>
            </a:extLst>
          </p:cNvPr>
          <p:cNvSpPr/>
          <p:nvPr/>
        </p:nvSpPr>
        <p:spPr>
          <a:xfrm>
            <a:off x="4736976" y="2833772"/>
            <a:ext cx="5062091" cy="523220"/>
          </a:xfrm>
          <a:prstGeom prst="rect">
            <a:avLst/>
          </a:prstGeom>
        </p:spPr>
        <p:txBody>
          <a:bodyPr wrap="none">
            <a:spAutoFit/>
          </a:bodyPr>
          <a:lstStyle/>
          <a:p>
            <a:r>
              <a:rPr lang="en-US" altLang="it-IT" sz="2800" b="1" u="sng" dirty="0" err="1">
                <a:solidFill>
                  <a:srgbClr val="0432FF"/>
                </a:solidFill>
                <a:latin typeface="Arial" panose="020B0604020202020204" pitchFamily="34" charset="0"/>
                <a:cs typeface="Arial" panose="020B0604020202020204" pitchFamily="34" charset="0"/>
              </a:rPr>
              <a:t>www.festivaldeirondoni.info</a:t>
            </a:r>
            <a:r>
              <a:rPr lang="en-US" altLang="it-IT" sz="2800" dirty="0">
                <a:latin typeface="Arial" panose="020B0604020202020204" pitchFamily="34" charset="0"/>
                <a:cs typeface="Arial" panose="020B0604020202020204" pitchFamily="34" charset="0"/>
              </a:rPr>
              <a:t> </a:t>
            </a:r>
            <a:endParaRPr lang="it-IT" dirty="0"/>
          </a:p>
        </p:txBody>
      </p:sp>
      <p:pic>
        <p:nvPicPr>
          <p:cNvPr id="7" name="Immagine 6">
            <a:extLst>
              <a:ext uri="{FF2B5EF4-FFF2-40B4-BE49-F238E27FC236}">
                <a16:creationId xmlns:a16="http://schemas.microsoft.com/office/drawing/2014/main" id="{BF7ACFA2-7A59-994D-8343-0A02AA07E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7968" y="246048"/>
            <a:ext cx="1321524" cy="1744925"/>
          </a:xfrm>
          <a:prstGeom prst="rect">
            <a:avLst/>
          </a:prstGeom>
        </p:spPr>
      </p:pic>
      <p:sp>
        <p:nvSpPr>
          <p:cNvPr id="10" name="Rettangolo 6">
            <a:extLst>
              <a:ext uri="{FF2B5EF4-FFF2-40B4-BE49-F238E27FC236}">
                <a16:creationId xmlns:a16="http://schemas.microsoft.com/office/drawing/2014/main" id="{977FE996-D6DD-9C43-984B-D5B3B5ADF26B}"/>
              </a:ext>
            </a:extLst>
          </p:cNvPr>
          <p:cNvSpPr>
            <a:spLocks noChangeArrowheads="1"/>
          </p:cNvSpPr>
          <p:nvPr/>
        </p:nvSpPr>
        <p:spPr bwMode="auto">
          <a:xfrm>
            <a:off x="8712903" y="1988840"/>
            <a:ext cx="16406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1400" i="1" dirty="0">
                <a:latin typeface="Arial" panose="020B0604020202020204" pitchFamily="34" charset="0"/>
                <a:cs typeface="Arial" panose="020B0604020202020204" pitchFamily="34" charset="0"/>
              </a:rPr>
              <a:t>Mauro </a:t>
            </a:r>
            <a:r>
              <a:rPr lang="en-US" altLang="it-IT" sz="1400" i="1" dirty="0" err="1">
                <a:latin typeface="Arial" panose="020B0604020202020204" pitchFamily="34" charset="0"/>
                <a:cs typeface="Arial" panose="020B0604020202020204" pitchFamily="34" charset="0"/>
              </a:rPr>
              <a:t>Ferri</a:t>
            </a:r>
            <a:endParaRPr lang="it-IT" altLang="it-IT" sz="1400" i="1" dirty="0">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2DFE5233-77CE-9D4A-B7CC-FF77CFF35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0538" y="246048"/>
            <a:ext cx="916838" cy="1199141"/>
          </a:xfrm>
          <a:prstGeom prst="rect">
            <a:avLst/>
          </a:prstGeom>
        </p:spPr>
      </p:pic>
      <p:sp>
        <p:nvSpPr>
          <p:cNvPr id="13" name="Rettangolo 6">
            <a:extLst>
              <a:ext uri="{FF2B5EF4-FFF2-40B4-BE49-F238E27FC236}">
                <a16:creationId xmlns:a16="http://schemas.microsoft.com/office/drawing/2014/main" id="{FCF1C16A-B5ED-064D-B92B-17CEDC685042}"/>
              </a:ext>
            </a:extLst>
          </p:cNvPr>
          <p:cNvSpPr>
            <a:spLocks noChangeArrowheads="1"/>
          </p:cNvSpPr>
          <p:nvPr/>
        </p:nvSpPr>
        <p:spPr bwMode="auto">
          <a:xfrm>
            <a:off x="7344751" y="1484784"/>
            <a:ext cx="16406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1400" i="1" dirty="0">
                <a:latin typeface="Arial" panose="020B0604020202020204" pitchFamily="34" charset="0"/>
                <a:cs typeface="Arial" panose="020B0604020202020204" pitchFamily="34" charset="0"/>
              </a:rPr>
              <a:t>R. </a:t>
            </a:r>
            <a:r>
              <a:rPr lang="en-US" altLang="it-IT" sz="1400" i="1" dirty="0" err="1">
                <a:latin typeface="Arial" panose="020B0604020202020204" pitchFamily="34" charset="0"/>
                <a:cs typeface="Arial" panose="020B0604020202020204" pitchFamily="34" charset="0"/>
              </a:rPr>
              <a:t>Tinarelli</a:t>
            </a:r>
            <a:endParaRPr lang="it-IT" altLang="it-IT"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192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9A82DA-5F76-5A41-96D5-C1FBDD6F5906}"/>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sp>
        <p:nvSpPr>
          <p:cNvPr id="15362" name="Rettangolo 6">
            <a:extLst>
              <a:ext uri="{FF2B5EF4-FFF2-40B4-BE49-F238E27FC236}">
                <a16:creationId xmlns:a16="http://schemas.microsoft.com/office/drawing/2014/main" id="{0E32907D-C86D-D549-B1E7-D68347A5ED0D}"/>
              </a:ext>
            </a:extLst>
          </p:cNvPr>
          <p:cNvSpPr>
            <a:spLocks noChangeArrowheads="1"/>
          </p:cNvSpPr>
          <p:nvPr/>
        </p:nvSpPr>
        <p:spPr bwMode="auto">
          <a:xfrm>
            <a:off x="322040" y="723937"/>
            <a:ext cx="4472468"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2400" b="1" dirty="0">
                <a:latin typeface="Arial" panose="020B0604020202020204" pitchFamily="34" charset="0"/>
                <a:cs typeface="Arial" panose="020B0604020202020204" pitchFamily="34" charset="0"/>
              </a:rPr>
              <a:t>Swifts &amp; Fun: </a:t>
            </a:r>
          </a:p>
          <a:p>
            <a:pPr>
              <a:buFont typeface="Arial" panose="020B0604020202020204" pitchFamily="34" charset="0"/>
              <a:buNone/>
            </a:pPr>
            <a:r>
              <a:rPr lang="en-US" altLang="it-IT" sz="2400" b="1" i="1" dirty="0">
                <a:latin typeface="Arial" panose="020B0604020202020204" pitchFamily="34" charset="0"/>
                <a:cs typeface="Arial" panose="020B0604020202020204" pitchFamily="34" charset="0"/>
              </a:rPr>
              <a:t>website, </a:t>
            </a:r>
            <a:r>
              <a:rPr lang="en-US" altLang="it-IT" sz="2400" b="1" i="1" dirty="0" err="1">
                <a:latin typeface="Arial" panose="020B0604020202020204" pitchFamily="34" charset="0"/>
                <a:cs typeface="Arial" panose="020B0604020202020204" pitchFamily="34" charset="0"/>
              </a:rPr>
              <a:t>facebook</a:t>
            </a:r>
            <a:r>
              <a:rPr lang="en-US" altLang="it-IT" sz="2400" b="1" i="1" dirty="0">
                <a:latin typeface="Arial" panose="020B0604020202020204" pitchFamily="34" charset="0"/>
                <a:cs typeface="Arial" panose="020B0604020202020204" pitchFamily="34" charset="0"/>
              </a:rPr>
              <a:t>, </a:t>
            </a:r>
            <a:r>
              <a:rPr lang="en-US" altLang="it-IT" sz="2400" b="1" i="1" dirty="0" err="1">
                <a:latin typeface="Arial" panose="020B0604020202020204" pitchFamily="34" charset="0"/>
                <a:cs typeface="Arial" panose="020B0604020202020204" pitchFamily="34" charset="0"/>
              </a:rPr>
              <a:t>youtube</a:t>
            </a:r>
            <a:endParaRPr lang="it-IT" altLang="it-IT" sz="2400" b="1" i="1"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E49C8330-D6F9-9D4E-A887-0284EE443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88" y="1700808"/>
            <a:ext cx="9129464" cy="5011924"/>
          </a:xfrm>
          <a:prstGeom prst="rect">
            <a:avLst/>
          </a:prstGeom>
        </p:spPr>
      </p:pic>
      <p:pic>
        <p:nvPicPr>
          <p:cNvPr id="5" name="Immagine 4">
            <a:extLst>
              <a:ext uri="{FF2B5EF4-FFF2-40B4-BE49-F238E27FC236}">
                <a16:creationId xmlns:a16="http://schemas.microsoft.com/office/drawing/2014/main" id="{611FD64F-C98D-6140-9B3A-FF725A1624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5168" y="5517232"/>
            <a:ext cx="1669277" cy="432048"/>
          </a:xfrm>
          <a:prstGeom prst="rect">
            <a:avLst/>
          </a:prstGeom>
        </p:spPr>
      </p:pic>
      <p:pic>
        <p:nvPicPr>
          <p:cNvPr id="7" name="Immagine 6">
            <a:extLst>
              <a:ext uri="{FF2B5EF4-FFF2-40B4-BE49-F238E27FC236}">
                <a16:creationId xmlns:a16="http://schemas.microsoft.com/office/drawing/2014/main" id="{58DCCE6E-DD4F-4B4F-844F-0033085086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4888" y="184943"/>
            <a:ext cx="865723" cy="915193"/>
          </a:xfrm>
          <a:prstGeom prst="rect">
            <a:avLst/>
          </a:prstGeom>
          <a:ln>
            <a:solidFill>
              <a:schemeClr val="tx1"/>
            </a:solidFill>
          </a:ln>
        </p:spPr>
      </p:pic>
      <p:pic>
        <p:nvPicPr>
          <p:cNvPr id="9" name="Immagine 8">
            <a:extLst>
              <a:ext uri="{FF2B5EF4-FFF2-40B4-BE49-F238E27FC236}">
                <a16:creationId xmlns:a16="http://schemas.microsoft.com/office/drawing/2014/main" id="{AF543655-E4BE-AF4F-9937-F5FC862053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6956" y="211137"/>
            <a:ext cx="4965700" cy="889000"/>
          </a:xfrm>
          <a:prstGeom prst="rect">
            <a:avLst/>
          </a:prstGeom>
          <a:ln>
            <a:solidFill>
              <a:schemeClr val="tx1"/>
            </a:solidFill>
          </a:ln>
        </p:spPr>
      </p:pic>
    </p:spTree>
    <p:extLst>
      <p:ext uri="{BB962C8B-B14F-4D97-AF65-F5344CB8AC3E}">
        <p14:creationId xmlns:p14="http://schemas.microsoft.com/office/powerpoint/2010/main" val="2634408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9A82DA-5F76-5A41-96D5-C1FBDD6F5906}"/>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sp>
        <p:nvSpPr>
          <p:cNvPr id="15362" name="Rettangolo 6">
            <a:extLst>
              <a:ext uri="{FF2B5EF4-FFF2-40B4-BE49-F238E27FC236}">
                <a16:creationId xmlns:a16="http://schemas.microsoft.com/office/drawing/2014/main" id="{0E32907D-C86D-D549-B1E7-D68347A5ED0D}"/>
              </a:ext>
            </a:extLst>
          </p:cNvPr>
          <p:cNvSpPr>
            <a:spLocks noChangeArrowheads="1"/>
          </p:cNvSpPr>
          <p:nvPr/>
        </p:nvSpPr>
        <p:spPr bwMode="auto">
          <a:xfrm>
            <a:off x="488156" y="764704"/>
            <a:ext cx="90011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None/>
            </a:pPr>
            <a:r>
              <a:rPr lang="en-US" altLang="it-IT" sz="2400" dirty="0">
                <a:latin typeface="Arial" panose="020B0604020202020204" pitchFamily="34" charset="0"/>
                <a:cs typeface="Arial" panose="020B0604020202020204" pitchFamily="34" charset="0"/>
              </a:rPr>
              <a:t>(2) </a:t>
            </a:r>
            <a:r>
              <a:rPr lang="en-US" altLang="it-IT" sz="2400" b="1" dirty="0">
                <a:solidFill>
                  <a:srgbClr val="0432FF"/>
                </a:solidFill>
                <a:latin typeface="Arial" panose="020B0604020202020204" pitchFamily="34" charset="0"/>
                <a:cs typeface="Arial" panose="020B0604020202020204" pitchFamily="34" charset="0"/>
              </a:rPr>
              <a:t>Website</a:t>
            </a:r>
            <a:r>
              <a:rPr lang="en-US" altLang="it-IT" sz="2400" dirty="0">
                <a:latin typeface="Arial" panose="020B0604020202020204" pitchFamily="34" charset="0"/>
                <a:cs typeface="Arial" panose="020B0604020202020204" pitchFamily="34" charset="0"/>
              </a:rPr>
              <a:t> for collection of bird data in Italy – </a:t>
            </a:r>
            <a:r>
              <a:rPr lang="en-US" altLang="it-IT" sz="2400" u="sng" dirty="0" err="1">
                <a:solidFill>
                  <a:srgbClr val="0432FF"/>
                </a:solidFill>
                <a:latin typeface="Arial" panose="020B0604020202020204" pitchFamily="34" charset="0"/>
                <a:cs typeface="Arial" panose="020B0604020202020204" pitchFamily="34" charset="0"/>
              </a:rPr>
              <a:t>www.ornitho.it</a:t>
            </a:r>
            <a:endParaRPr lang="en-US" altLang="it-IT" sz="2400" u="sng" dirty="0">
              <a:solidFill>
                <a:srgbClr val="0432FF"/>
              </a:solidFill>
              <a:latin typeface="Arial" panose="020B0604020202020204" pitchFamily="34" charset="0"/>
              <a:cs typeface="Arial" panose="020B0604020202020204" pitchFamily="34" charset="0"/>
            </a:endParaRPr>
          </a:p>
          <a:p>
            <a:pPr>
              <a:buFont typeface="Arial" panose="020B0604020202020204" pitchFamily="34" charset="0"/>
              <a:buNone/>
            </a:pPr>
            <a:endParaRPr lang="en-US" altLang="it-IT" sz="20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With over one million records per year, </a:t>
            </a:r>
            <a:r>
              <a:rPr lang="en-US" altLang="it-IT" sz="2000" dirty="0" err="1">
                <a:latin typeface="Arial" panose="020B0604020202020204" pitchFamily="34" charset="0"/>
                <a:cs typeface="Arial" panose="020B0604020202020204" pitchFamily="34" charset="0"/>
              </a:rPr>
              <a:t>Ornitho.it</a:t>
            </a:r>
            <a:r>
              <a:rPr lang="en-US" altLang="it-IT" sz="2000" dirty="0">
                <a:latin typeface="Arial" panose="020B0604020202020204" pitchFamily="34" charset="0"/>
                <a:cs typeface="Arial" panose="020B0604020202020204" pitchFamily="34" charset="0"/>
              </a:rPr>
              <a:t> is the main platform for collection of bird data in Italy. The management team has included a special window for the input of detailed data in case of swift colonies. </a:t>
            </a:r>
            <a:endParaRPr lang="it-IT" altLang="it-IT" sz="2000"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5718DEF2-EF5E-CF47-872E-8BE697611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448" y="2848653"/>
            <a:ext cx="7495936" cy="3820707"/>
          </a:xfrm>
          <a:prstGeom prst="rect">
            <a:avLst/>
          </a:prstGeom>
        </p:spPr>
      </p:pic>
    </p:spTree>
    <p:extLst>
      <p:ext uri="{BB962C8B-B14F-4D97-AF65-F5344CB8AC3E}">
        <p14:creationId xmlns:p14="http://schemas.microsoft.com/office/powerpoint/2010/main" val="2657060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9A82DA-5F76-5A41-96D5-C1FBDD6F5906}"/>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sp>
        <p:nvSpPr>
          <p:cNvPr id="15362" name="Rettangolo 6">
            <a:extLst>
              <a:ext uri="{FF2B5EF4-FFF2-40B4-BE49-F238E27FC236}">
                <a16:creationId xmlns:a16="http://schemas.microsoft.com/office/drawing/2014/main" id="{0E32907D-C86D-D549-B1E7-D68347A5ED0D}"/>
              </a:ext>
            </a:extLst>
          </p:cNvPr>
          <p:cNvSpPr>
            <a:spLocks noChangeArrowheads="1"/>
          </p:cNvSpPr>
          <p:nvPr/>
        </p:nvSpPr>
        <p:spPr bwMode="auto">
          <a:xfrm>
            <a:off x="344489" y="692696"/>
            <a:ext cx="4608512" cy="430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2400" b="1" u="sng" dirty="0" err="1">
                <a:solidFill>
                  <a:srgbClr val="0432FF"/>
                </a:solidFill>
                <a:latin typeface="Arial" panose="020B0604020202020204" pitchFamily="34" charset="0"/>
                <a:cs typeface="Arial" panose="020B0604020202020204" pitchFamily="34" charset="0"/>
              </a:rPr>
              <a:t>Ornitho.it</a:t>
            </a:r>
            <a:endParaRPr lang="en-US" altLang="it-IT" sz="2400" b="1" u="sng" dirty="0">
              <a:solidFill>
                <a:srgbClr val="0432FF"/>
              </a:solidFill>
              <a:latin typeface="Arial" panose="020B0604020202020204" pitchFamily="34" charset="0"/>
              <a:cs typeface="Arial" panose="020B0604020202020204" pitchFamily="34" charset="0"/>
            </a:endParaRPr>
          </a:p>
          <a:p>
            <a:pPr>
              <a:buFont typeface="Arial" panose="020B0604020202020204" pitchFamily="34" charset="0"/>
              <a:buNone/>
            </a:pPr>
            <a:endParaRPr lang="en-US" altLang="it-IT" sz="24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it-IT" sz="2400" dirty="0">
                <a:latin typeface="Arial" panose="020B0604020202020204" pitchFamily="34" charset="0"/>
                <a:cs typeface="Arial" panose="020B0604020202020204" pitchFamily="34" charset="0"/>
              </a:rPr>
              <a:t>The project code "</a:t>
            </a:r>
            <a:r>
              <a:rPr lang="en-US" altLang="it-IT" sz="2400" b="1" dirty="0">
                <a:solidFill>
                  <a:srgbClr val="0432FF"/>
                </a:solidFill>
                <a:latin typeface="Arial" panose="020B0604020202020204" pitchFamily="34" charset="0"/>
                <a:cs typeface="Arial" panose="020B0604020202020204" pitchFamily="34" charset="0"/>
              </a:rPr>
              <a:t>MV</a:t>
            </a:r>
            <a:r>
              <a:rPr lang="en-US" altLang="it-IT" sz="2400" dirty="0">
                <a:latin typeface="Arial" panose="020B0604020202020204" pitchFamily="34" charset="0"/>
                <a:cs typeface="Arial" panose="020B0604020202020204" pitchFamily="34" charset="0"/>
              </a:rPr>
              <a:t>"</a:t>
            </a:r>
          </a:p>
          <a:p>
            <a:pPr>
              <a:buFont typeface="Arial" panose="020B0604020202020204" pitchFamily="34" charset="0"/>
              <a:buNone/>
            </a:pPr>
            <a:r>
              <a:rPr lang="en-US" altLang="it-IT" sz="2400" dirty="0">
                <a:latin typeface="Arial" panose="020B0604020202020204" pitchFamily="34" charset="0"/>
                <a:cs typeface="Arial" panose="020B0604020202020204" pitchFamily="34" charset="0"/>
              </a:rPr>
              <a:t>(i.e. </a:t>
            </a:r>
            <a:r>
              <a:rPr lang="en-US" altLang="it-IT" sz="2400" dirty="0" err="1">
                <a:solidFill>
                  <a:srgbClr val="0432FF"/>
                </a:solidFill>
                <a:latin typeface="Arial" panose="020B0604020202020204" pitchFamily="34" charset="0"/>
                <a:cs typeface="Arial" panose="020B0604020202020204" pitchFamily="34" charset="0"/>
              </a:rPr>
              <a:t>M</a:t>
            </a:r>
            <a:r>
              <a:rPr lang="en-US" altLang="it-IT" sz="2400" dirty="0" err="1">
                <a:latin typeface="Arial" panose="020B0604020202020204" pitchFamily="34" charset="0"/>
                <a:cs typeface="Arial" panose="020B0604020202020204" pitchFamily="34" charset="0"/>
              </a:rPr>
              <a:t>onumento</a:t>
            </a:r>
            <a:r>
              <a:rPr lang="en-US" altLang="it-IT" sz="2400" dirty="0">
                <a:latin typeface="Arial" panose="020B0604020202020204" pitchFamily="34" charset="0"/>
                <a:cs typeface="Arial" panose="020B0604020202020204" pitchFamily="34" charset="0"/>
              </a:rPr>
              <a:t> </a:t>
            </a:r>
            <a:r>
              <a:rPr lang="en-US" altLang="it-IT" sz="2400" dirty="0">
                <a:solidFill>
                  <a:srgbClr val="0432FF"/>
                </a:solidFill>
                <a:latin typeface="Arial" panose="020B0604020202020204" pitchFamily="34" charset="0"/>
                <a:cs typeface="Arial" panose="020B0604020202020204" pitchFamily="34" charset="0"/>
              </a:rPr>
              <a:t>V</a:t>
            </a:r>
            <a:r>
              <a:rPr lang="en-US" altLang="it-IT" sz="2400" dirty="0">
                <a:latin typeface="Arial" panose="020B0604020202020204" pitchFamily="34" charset="0"/>
                <a:cs typeface="Arial" panose="020B0604020202020204" pitchFamily="34" charset="0"/>
              </a:rPr>
              <a:t>ivo)</a:t>
            </a:r>
          </a:p>
          <a:p>
            <a:pPr>
              <a:buFont typeface="Arial" panose="020B0604020202020204" pitchFamily="34" charset="0"/>
              <a:buNone/>
            </a:pPr>
            <a:r>
              <a:rPr lang="en-US" altLang="it-IT" sz="2400" dirty="0">
                <a:latin typeface="Arial" panose="020B0604020202020204" pitchFamily="34" charset="0"/>
                <a:cs typeface="Arial" panose="020B0604020202020204" pitchFamily="34" charset="0"/>
              </a:rPr>
              <a:t>is designed for any indication of buildings of special interest for animal conservation.</a:t>
            </a:r>
          </a:p>
          <a:p>
            <a:pPr>
              <a:buFont typeface="Arial" panose="020B0604020202020204" pitchFamily="34" charset="0"/>
              <a:buNone/>
            </a:pPr>
            <a:endParaRPr lang="en-US" altLang="it-IT" sz="24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it-IT" sz="2400" dirty="0">
                <a:latin typeface="Arial" panose="020B0604020202020204" pitchFamily="34" charset="0"/>
                <a:cs typeface="Arial" panose="020B0604020202020204" pitchFamily="34" charset="0"/>
              </a:rPr>
              <a:t>2013-2016: 194 sites</a:t>
            </a:r>
          </a:p>
          <a:p>
            <a:pPr>
              <a:buFont typeface="Arial" panose="020B0604020202020204" pitchFamily="34" charset="0"/>
              <a:buNone/>
            </a:pPr>
            <a:r>
              <a:rPr lang="en-US" altLang="it-IT" sz="2400" dirty="0">
                <a:latin typeface="Arial" panose="020B0604020202020204" pitchFamily="34" charset="0"/>
                <a:cs typeface="Arial" panose="020B0604020202020204" pitchFamily="34" charset="0"/>
              </a:rPr>
              <a:t>2017: many more!</a:t>
            </a:r>
            <a:endParaRPr lang="it-IT" altLang="it-IT" sz="2400"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5FA5EBFD-E418-BD44-A65D-83F270EDA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8850" y="692696"/>
            <a:ext cx="4360654" cy="5839856"/>
          </a:xfrm>
          <a:prstGeom prst="rect">
            <a:avLst/>
          </a:prstGeom>
        </p:spPr>
      </p:pic>
      <p:sp>
        <p:nvSpPr>
          <p:cNvPr id="4" name="Freccia destra 3">
            <a:extLst>
              <a:ext uri="{FF2B5EF4-FFF2-40B4-BE49-F238E27FC236}">
                <a16:creationId xmlns:a16="http://schemas.microsoft.com/office/drawing/2014/main" id="{827E4592-41DB-8548-8B1E-85AA4D2D0037}"/>
              </a:ext>
            </a:extLst>
          </p:cNvPr>
          <p:cNvSpPr/>
          <p:nvPr/>
        </p:nvSpPr>
        <p:spPr>
          <a:xfrm rot="1637627">
            <a:off x="4323208" y="3790111"/>
            <a:ext cx="1383316" cy="504056"/>
          </a:xfrm>
          <a:prstGeom prst="rightArrow">
            <a:avLst>
              <a:gd name="adj1" fmla="val 39784"/>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rgbClr val="FF0000"/>
                </a:solidFill>
              </a:ln>
            </a:endParaRPr>
          </a:p>
        </p:txBody>
      </p:sp>
      <p:pic>
        <p:nvPicPr>
          <p:cNvPr id="5" name="Immagine 4">
            <a:extLst>
              <a:ext uri="{FF2B5EF4-FFF2-40B4-BE49-F238E27FC236}">
                <a16:creationId xmlns:a16="http://schemas.microsoft.com/office/drawing/2014/main" id="{E965C26F-621C-364A-98F8-23A1F29E000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800872" y="5310080"/>
            <a:ext cx="1080120" cy="1215264"/>
          </a:xfrm>
          <a:prstGeom prst="rect">
            <a:avLst/>
          </a:prstGeom>
        </p:spPr>
      </p:pic>
      <p:sp>
        <p:nvSpPr>
          <p:cNvPr id="8" name="Rettangolo 6">
            <a:extLst>
              <a:ext uri="{FF2B5EF4-FFF2-40B4-BE49-F238E27FC236}">
                <a16:creationId xmlns:a16="http://schemas.microsoft.com/office/drawing/2014/main" id="{E94F0EC8-1D0A-2041-811E-D61C4A2E0CDD}"/>
              </a:ext>
            </a:extLst>
          </p:cNvPr>
          <p:cNvSpPr>
            <a:spLocks noChangeArrowheads="1"/>
          </p:cNvSpPr>
          <p:nvPr/>
        </p:nvSpPr>
        <p:spPr bwMode="auto">
          <a:xfrm>
            <a:off x="2288704" y="6309320"/>
            <a:ext cx="16406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1400" i="1" dirty="0">
                <a:latin typeface="Arial" panose="020B0604020202020204" pitchFamily="34" charset="0"/>
                <a:cs typeface="Arial" panose="020B0604020202020204" pitchFamily="34" charset="0"/>
              </a:rPr>
              <a:t>Roberto </a:t>
            </a:r>
            <a:r>
              <a:rPr lang="en-US" altLang="it-IT" sz="1400" i="1" dirty="0" err="1">
                <a:latin typeface="Arial" panose="020B0604020202020204" pitchFamily="34" charset="0"/>
                <a:cs typeface="Arial" panose="020B0604020202020204" pitchFamily="34" charset="0"/>
              </a:rPr>
              <a:t>Lardelli</a:t>
            </a:r>
            <a:endParaRPr lang="it-IT" altLang="it-IT"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7027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E79A82DA-5F76-5A41-96D5-C1FBDD6F5906}"/>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sp>
        <p:nvSpPr>
          <p:cNvPr id="15362" name="Rettangolo 6">
            <a:extLst>
              <a:ext uri="{FF2B5EF4-FFF2-40B4-BE49-F238E27FC236}">
                <a16:creationId xmlns:a16="http://schemas.microsoft.com/office/drawing/2014/main" id="{0E32907D-C86D-D549-B1E7-D68347A5ED0D}"/>
              </a:ext>
            </a:extLst>
          </p:cNvPr>
          <p:cNvSpPr>
            <a:spLocks noChangeArrowheads="1"/>
          </p:cNvSpPr>
          <p:nvPr/>
        </p:nvSpPr>
        <p:spPr bwMode="auto">
          <a:xfrm>
            <a:off x="416496" y="692696"/>
            <a:ext cx="9001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2400" b="1" dirty="0">
                <a:latin typeface="Arial" panose="020B0604020202020204" pitchFamily="34" charset="0"/>
                <a:cs typeface="Arial" panose="020B0604020202020204" pitchFamily="34" charset="0"/>
              </a:rPr>
              <a:t>3) The </a:t>
            </a:r>
            <a:r>
              <a:rPr lang="en-US" altLang="it-IT" sz="2400" b="1" dirty="0">
                <a:solidFill>
                  <a:srgbClr val="0432FF"/>
                </a:solidFill>
                <a:latin typeface="Arial" panose="020B0604020202020204" pitchFamily="34" charset="0"/>
                <a:cs typeface="Arial" panose="020B0604020202020204" pitchFamily="34" charset="0"/>
              </a:rPr>
              <a:t>Association </a:t>
            </a:r>
            <a:r>
              <a:rPr lang="en-US" altLang="it-IT" sz="2400" b="1" dirty="0" err="1">
                <a:solidFill>
                  <a:srgbClr val="0432FF"/>
                </a:solidFill>
                <a:latin typeface="Arial" panose="020B0604020202020204" pitchFamily="34" charset="0"/>
                <a:cs typeface="Arial" panose="020B0604020202020204" pitchFamily="34" charset="0"/>
              </a:rPr>
              <a:t>Progetto</a:t>
            </a:r>
            <a:r>
              <a:rPr lang="en-US" altLang="it-IT" sz="2400" b="1" dirty="0">
                <a:solidFill>
                  <a:srgbClr val="0432FF"/>
                </a:solidFill>
                <a:latin typeface="Arial" panose="020B0604020202020204" pitchFamily="34" charset="0"/>
                <a:cs typeface="Arial" panose="020B0604020202020204" pitchFamily="34" charset="0"/>
              </a:rPr>
              <a:t> Natura </a:t>
            </a:r>
            <a:r>
              <a:rPr lang="en-US" altLang="it-IT" sz="2400" b="1" dirty="0">
                <a:latin typeface="Arial" panose="020B0604020202020204" pitchFamily="34" charset="0"/>
                <a:cs typeface="Arial" panose="020B0604020202020204" pitchFamily="34" charset="0"/>
              </a:rPr>
              <a:t>has developed </a:t>
            </a:r>
            <a:r>
              <a:rPr lang="en-US" altLang="it-IT" sz="2400" b="1" dirty="0">
                <a:solidFill>
                  <a:srgbClr val="0432FF"/>
                </a:solidFill>
                <a:latin typeface="Arial" panose="020B0604020202020204" pitchFamily="34" charset="0"/>
                <a:cs typeface="Arial" panose="020B0604020202020204" pitchFamily="34" charset="0"/>
              </a:rPr>
              <a:t>SOS </a:t>
            </a:r>
            <a:r>
              <a:rPr lang="en-US" altLang="it-IT" sz="2400" b="1" dirty="0" err="1">
                <a:solidFill>
                  <a:srgbClr val="0432FF"/>
                </a:solidFill>
                <a:latin typeface="Arial" panose="020B0604020202020204" pitchFamily="34" charset="0"/>
                <a:cs typeface="Arial" panose="020B0604020202020204" pitchFamily="34" charset="0"/>
              </a:rPr>
              <a:t>Rondoni</a:t>
            </a:r>
            <a:r>
              <a:rPr lang="en-US" altLang="it-IT" sz="2400" b="1" dirty="0">
                <a:latin typeface="Arial" panose="020B0604020202020204" pitchFamily="34" charset="0"/>
                <a:cs typeface="Arial" panose="020B0604020202020204" pitchFamily="34" charset="0"/>
              </a:rPr>
              <a:t>, a conservation project for the city of Milano</a:t>
            </a:r>
          </a:p>
          <a:p>
            <a:pPr>
              <a:buFont typeface="Arial" panose="020B0604020202020204" pitchFamily="34" charset="0"/>
              <a:buNone/>
            </a:pPr>
            <a:endParaRPr lang="en-US" altLang="it-IT" sz="20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Milan is the 2</a:t>
            </a:r>
            <a:r>
              <a:rPr lang="en-US" altLang="it-IT" sz="2000" baseline="30000" dirty="0">
                <a:latin typeface="Arial" panose="020B0604020202020204" pitchFamily="34" charset="0"/>
                <a:cs typeface="Arial" panose="020B0604020202020204" pitchFamily="34" charset="0"/>
              </a:rPr>
              <a:t>nd</a:t>
            </a:r>
            <a:r>
              <a:rPr lang="en-US" altLang="it-IT" sz="2000" dirty="0">
                <a:latin typeface="Arial" panose="020B0604020202020204" pitchFamily="34" charset="0"/>
                <a:cs typeface="Arial" panose="020B0604020202020204" pitchFamily="34" charset="0"/>
              </a:rPr>
              <a:t> largest city in Italy, after Rome. The urban area is the largest in Italy and includes 7-8 million persons.</a:t>
            </a: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 </a:t>
            </a:r>
          </a:p>
          <a:p>
            <a:pPr>
              <a:buFont typeface="Arial" panose="020B0604020202020204" pitchFamily="34" charset="0"/>
              <a:buNone/>
            </a:pPr>
            <a:r>
              <a:rPr lang="en-US" altLang="it-IT" sz="2000" dirty="0">
                <a:latin typeface="Arial" panose="020B0604020202020204" pitchFamily="34" charset="0"/>
                <a:cs typeface="Arial" panose="020B0604020202020204" pitchFamily="34" charset="0"/>
              </a:rPr>
              <a:t>The activities include</a:t>
            </a:r>
            <a:r>
              <a:rPr lang="fr-FR" altLang="it-IT" sz="2000" dirty="0">
                <a:latin typeface="Arial" panose="020B0604020202020204" pitchFamily="34" charset="0"/>
                <a:cs typeface="Arial" panose="020B0604020202020204" pitchFamily="34" charset="0"/>
              </a:rPr>
              <a:t> conservation </a:t>
            </a:r>
            <a:r>
              <a:rPr lang="en-US" altLang="it-IT" sz="2000" dirty="0">
                <a:latin typeface="Arial" panose="020B0604020202020204" pitchFamily="34" charset="0"/>
                <a:cs typeface="Arial" panose="020B0604020202020204" pitchFamily="34" charset="0"/>
              </a:rPr>
              <a:t>and monitoring of swift colonies, as well as educational events with schools and general public and development of “good practices” with architects and stakeholders who operates on building restoration.</a:t>
            </a:r>
            <a:endParaRPr lang="it-IT" altLang="it-IT" sz="2000" dirty="0">
              <a:latin typeface="Arial" panose="020B0604020202020204" pitchFamily="34" charset="0"/>
              <a:cs typeface="Arial" panose="020B0604020202020204" pitchFamily="34" charset="0"/>
            </a:endParaRPr>
          </a:p>
        </p:txBody>
      </p:sp>
      <p:pic>
        <p:nvPicPr>
          <p:cNvPr id="3" name="Immagine 2">
            <a:extLst>
              <a:ext uri="{FF2B5EF4-FFF2-40B4-BE49-F238E27FC236}">
                <a16:creationId xmlns:a16="http://schemas.microsoft.com/office/drawing/2014/main" id="{8E3AE503-91DA-A641-8A5F-8BF2DDF48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5104"/>
            <a:ext cx="9906000" cy="2059663"/>
          </a:xfrm>
          <a:prstGeom prst="rect">
            <a:avLst/>
          </a:prstGeom>
        </p:spPr>
      </p:pic>
      <p:sp>
        <p:nvSpPr>
          <p:cNvPr id="4" name="Rettangolo 3">
            <a:extLst>
              <a:ext uri="{FF2B5EF4-FFF2-40B4-BE49-F238E27FC236}">
                <a16:creationId xmlns:a16="http://schemas.microsoft.com/office/drawing/2014/main" id="{8335A46C-AF3E-DC47-89C2-292ECD7745F1}"/>
              </a:ext>
            </a:extLst>
          </p:cNvPr>
          <p:cNvSpPr/>
          <p:nvPr/>
        </p:nvSpPr>
        <p:spPr>
          <a:xfrm>
            <a:off x="6249144" y="4365104"/>
            <a:ext cx="3383747" cy="523220"/>
          </a:xfrm>
          <a:prstGeom prst="rect">
            <a:avLst/>
          </a:prstGeom>
        </p:spPr>
        <p:txBody>
          <a:bodyPr wrap="none">
            <a:spAutoFit/>
          </a:bodyPr>
          <a:lstStyle/>
          <a:p>
            <a:r>
              <a:rPr lang="en-US" altLang="it-IT" sz="2800" b="1" dirty="0" err="1">
                <a:solidFill>
                  <a:srgbClr val="0432FF"/>
                </a:solidFill>
                <a:latin typeface="Arial" panose="020B0604020202020204" pitchFamily="34" charset="0"/>
                <a:cs typeface="Arial" panose="020B0604020202020204" pitchFamily="34" charset="0"/>
              </a:rPr>
              <a:t>www.sosrondoni.it</a:t>
            </a:r>
            <a:endParaRPr lang="it-IT" dirty="0"/>
          </a:p>
        </p:txBody>
      </p:sp>
    </p:spTree>
    <p:extLst>
      <p:ext uri="{BB962C8B-B14F-4D97-AF65-F5344CB8AC3E}">
        <p14:creationId xmlns:p14="http://schemas.microsoft.com/office/powerpoint/2010/main" val="3897676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9">
            <a:extLst>
              <a:ext uri="{FF2B5EF4-FFF2-40B4-BE49-F238E27FC236}">
                <a16:creationId xmlns:a16="http://schemas.microsoft.com/office/drawing/2014/main" id="{779BB5F8-12DB-7248-B468-19051F216B28}"/>
              </a:ext>
            </a:extLst>
          </p:cNvPr>
          <p:cNvSpPr txBox="1">
            <a:spLocks noChangeArrowheads="1"/>
          </p:cNvSpPr>
          <p:nvPr/>
        </p:nvSpPr>
        <p:spPr bwMode="auto">
          <a:xfrm>
            <a:off x="415925" y="620688"/>
            <a:ext cx="1584747" cy="56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800" b="1" dirty="0" err="1">
                <a:latin typeface="Arial" panose="020B0604020202020204" pitchFamily="34" charset="0"/>
                <a:cs typeface="Arial" panose="020B0604020202020204" pitchFamily="34" charset="0"/>
              </a:rPr>
              <a:t>Actions</a:t>
            </a:r>
            <a:endParaRPr lang="it-IT" altLang="it-IT" sz="2800" b="1"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EDEDECFC-6EC0-554D-8105-156C1C31FC98}"/>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pic>
        <p:nvPicPr>
          <p:cNvPr id="3" name="Immagine 2">
            <a:extLst>
              <a:ext uri="{FF2B5EF4-FFF2-40B4-BE49-F238E27FC236}">
                <a16:creationId xmlns:a16="http://schemas.microsoft.com/office/drawing/2014/main" id="{D28814B1-E3DA-7348-8F52-06EA9D00A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8168" y="703940"/>
            <a:ext cx="4619368" cy="6014236"/>
          </a:xfrm>
          <a:prstGeom prst="rect">
            <a:avLst/>
          </a:prstGeom>
          <a:ln>
            <a:solidFill>
              <a:schemeClr val="tx1"/>
            </a:solidFill>
          </a:ln>
        </p:spPr>
      </p:pic>
      <p:pic>
        <p:nvPicPr>
          <p:cNvPr id="6" name="Immagine 5">
            <a:extLst>
              <a:ext uri="{FF2B5EF4-FFF2-40B4-BE49-F238E27FC236}">
                <a16:creationId xmlns:a16="http://schemas.microsoft.com/office/drawing/2014/main" id="{42A9EBAA-11A8-2743-A8D6-9999D2807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2800" y="3492922"/>
            <a:ext cx="1872208" cy="3221061"/>
          </a:xfrm>
          <a:prstGeom prst="rect">
            <a:avLst/>
          </a:prstGeom>
          <a:ln>
            <a:solidFill>
              <a:schemeClr val="tx1"/>
            </a:solidFill>
          </a:ln>
        </p:spPr>
      </p:pic>
      <p:sp>
        <p:nvSpPr>
          <p:cNvPr id="9" name="TextBox 9">
            <a:extLst>
              <a:ext uri="{FF2B5EF4-FFF2-40B4-BE49-F238E27FC236}">
                <a16:creationId xmlns:a16="http://schemas.microsoft.com/office/drawing/2014/main" id="{CB4F02DF-0D59-B041-93BC-05100751358C}"/>
              </a:ext>
            </a:extLst>
          </p:cNvPr>
          <p:cNvSpPr txBox="1">
            <a:spLocks noChangeArrowheads="1"/>
          </p:cNvSpPr>
          <p:nvPr/>
        </p:nvSpPr>
        <p:spPr bwMode="auto">
          <a:xfrm>
            <a:off x="415925" y="1196752"/>
            <a:ext cx="4742243" cy="333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dirty="0">
                <a:latin typeface="Arial" panose="020B0604020202020204" pitchFamily="34" charset="0"/>
                <a:cs typeface="Arial" panose="020B0604020202020204" pitchFamily="34" charset="0"/>
              </a:rPr>
              <a:t>- </a:t>
            </a:r>
            <a:r>
              <a:rPr lang="it-IT" altLang="it-IT" sz="2000" dirty="0" err="1">
                <a:solidFill>
                  <a:srgbClr val="0432FF"/>
                </a:solidFill>
                <a:latin typeface="Arial" panose="020B0604020202020204" pitchFamily="34" charset="0"/>
                <a:cs typeface="Arial" panose="020B0604020202020204" pitchFamily="34" charset="0"/>
              </a:rPr>
              <a:t>mapping</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colonies</a:t>
            </a:r>
            <a:r>
              <a:rPr lang="it-IT" altLang="it-IT" sz="2000" dirty="0">
                <a:latin typeface="Arial" panose="020B0604020202020204" pitchFamily="34" charset="0"/>
                <a:cs typeface="Arial" panose="020B0604020202020204" pitchFamily="34" charset="0"/>
              </a:rPr>
              <a:t> in Milan</a:t>
            </a:r>
          </a:p>
          <a:p>
            <a:pPr eaLnBrk="1" hangingPunct="1">
              <a:spcBef>
                <a:spcPct val="0"/>
              </a:spcBef>
              <a:buFontTx/>
              <a:buNone/>
            </a:pPr>
            <a:endParaRPr lang="it-IT" altLang="it-IT" sz="2000" dirty="0">
              <a:latin typeface="Arial" panose="020B0604020202020204" pitchFamily="34" charset="0"/>
              <a:cs typeface="Arial" panose="020B0604020202020204" pitchFamily="34" charset="0"/>
            </a:endParaRPr>
          </a:p>
          <a:p>
            <a:pPr eaLnBrk="1" hangingPunct="1">
              <a:spcBef>
                <a:spcPct val="0"/>
              </a:spcBef>
              <a:buFontTx/>
              <a:buNone/>
            </a:pPr>
            <a:r>
              <a:rPr lang="it-IT" altLang="it-IT" sz="2000" dirty="0">
                <a:latin typeface="Arial" panose="020B0604020202020204" pitchFamily="34" charset="0"/>
                <a:cs typeface="Arial" panose="020B0604020202020204" pitchFamily="34" charset="0"/>
              </a:rPr>
              <a:t>- </a:t>
            </a:r>
            <a:r>
              <a:rPr lang="it-IT" altLang="it-IT" sz="2000" dirty="0" err="1">
                <a:solidFill>
                  <a:srgbClr val="0432FF"/>
                </a:solidFill>
                <a:latin typeface="Arial" panose="020B0604020202020204" pitchFamily="34" charset="0"/>
                <a:cs typeface="Arial" panose="020B0604020202020204" pitchFamily="34" charset="0"/>
              </a:rPr>
              <a:t>buildings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study</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group</a:t>
            </a:r>
            <a:r>
              <a:rPr lang="it-IT" altLang="it-IT" sz="2000" dirty="0">
                <a:latin typeface="Arial" panose="020B0604020202020204" pitchFamily="34" charset="0"/>
                <a:cs typeface="Arial" panose="020B0604020202020204" pitchFamily="34" charset="0"/>
              </a:rPr>
              <a:t> with </a:t>
            </a:r>
            <a:r>
              <a:rPr lang="it-IT" altLang="it-IT" sz="2000" dirty="0" err="1">
                <a:latin typeface="Arial" panose="020B0604020202020204" pitchFamily="34" charset="0"/>
                <a:cs typeface="Arial" panose="020B0604020202020204" pitchFamily="34" charset="0"/>
              </a:rPr>
              <a:t>architects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bishop</a:t>
            </a:r>
            <a:r>
              <a:rPr lang="it-IT" altLang="it-IT" sz="2000" dirty="0">
                <a:latin typeface="Arial" panose="020B0604020202020204" pitchFamily="34" charset="0"/>
                <a:cs typeface="Arial" panose="020B0604020202020204" pitchFamily="34" charset="0"/>
              </a:rPr>
              <a:t> and city-major </a:t>
            </a:r>
            <a:r>
              <a:rPr lang="it-IT" altLang="it-IT" sz="2000" dirty="0" err="1">
                <a:latin typeface="Arial" panose="020B0604020202020204" pitchFamily="34" charset="0"/>
                <a:cs typeface="Arial" panose="020B0604020202020204" pitchFamily="34" charset="0"/>
              </a:rPr>
              <a:t>delegates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good</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practices</a:t>
            </a:r>
            <a:r>
              <a:rPr lang="it-IT" altLang="it-IT" sz="2000" dirty="0">
                <a:latin typeface="Arial" panose="020B0604020202020204" pitchFamily="34" charset="0"/>
                <a:cs typeface="Arial" panose="020B0604020202020204" pitchFamily="34" charset="0"/>
              </a:rPr>
              <a:t> and </a:t>
            </a:r>
            <a:r>
              <a:rPr lang="it-IT" altLang="it-IT" sz="2000" dirty="0" err="1">
                <a:latin typeface="Arial" panose="020B0604020202020204" pitchFamily="34" charset="0"/>
                <a:cs typeface="Arial" panose="020B0604020202020204" pitchFamily="34" charset="0"/>
              </a:rPr>
              <a:t>regulations</a:t>
            </a:r>
            <a:r>
              <a:rPr lang="it-IT" altLang="it-IT" sz="2000" dirty="0">
                <a:latin typeface="Arial" panose="020B0604020202020204" pitchFamily="34" charset="0"/>
                <a:cs typeface="Arial" panose="020B0604020202020204" pitchFamily="34" charset="0"/>
              </a:rPr>
              <a:t>.</a:t>
            </a:r>
          </a:p>
          <a:p>
            <a:pPr eaLnBrk="1" hangingPunct="1">
              <a:spcBef>
                <a:spcPct val="0"/>
              </a:spcBef>
              <a:buFontTx/>
              <a:buNone/>
            </a:pPr>
            <a:endParaRPr lang="it-IT" altLang="it-IT" sz="2000" dirty="0">
              <a:latin typeface="Arial" panose="020B0604020202020204" pitchFamily="34" charset="0"/>
              <a:cs typeface="Arial" panose="020B0604020202020204" pitchFamily="34" charset="0"/>
            </a:endParaRPr>
          </a:p>
          <a:p>
            <a:pPr eaLnBrk="1" hangingPunct="1">
              <a:spcBef>
                <a:spcPct val="0"/>
              </a:spcBef>
              <a:buFontTx/>
              <a:buNone/>
            </a:pPr>
            <a:r>
              <a:rPr lang="it-IT" altLang="it-IT" sz="2000" dirty="0">
                <a:latin typeface="Arial" panose="020B0604020202020204" pitchFamily="34" charset="0"/>
                <a:cs typeface="Arial" panose="020B0604020202020204" pitchFamily="34" charset="0"/>
              </a:rPr>
              <a:t>- </a:t>
            </a:r>
            <a:r>
              <a:rPr lang="it-IT" altLang="it-IT" sz="2000" dirty="0" err="1">
                <a:solidFill>
                  <a:srgbClr val="0432FF"/>
                </a:solidFill>
                <a:latin typeface="Arial" panose="020B0604020202020204" pitchFamily="34" charset="0"/>
                <a:cs typeface="Arial" panose="020B0604020202020204" pitchFamily="34" charset="0"/>
              </a:rPr>
              <a:t>education</a:t>
            </a:r>
            <a:r>
              <a:rPr lang="it-IT" altLang="it-IT" sz="2000" dirty="0">
                <a:latin typeface="Arial" panose="020B0604020202020204" pitchFamily="34" charset="0"/>
                <a:cs typeface="Arial" panose="020B0604020202020204" pitchFamily="34" charset="0"/>
              </a:rPr>
              <a:t>: package</a:t>
            </a:r>
          </a:p>
          <a:p>
            <a:pPr eaLnBrk="1" hangingPunct="1">
              <a:spcBef>
                <a:spcPct val="0"/>
              </a:spcBef>
              <a:buFontTx/>
              <a:buNone/>
            </a:pPr>
            <a:r>
              <a:rPr lang="it-IT" altLang="it-IT" sz="2000" dirty="0">
                <a:latin typeface="Arial" panose="020B0604020202020204" pitchFamily="34" charset="0"/>
                <a:cs typeface="Arial" panose="020B0604020202020204" pitchFamily="34" charset="0"/>
              </a:rPr>
              <a:t> of </a:t>
            </a:r>
            <a:r>
              <a:rPr lang="it-IT" altLang="it-IT" sz="2000" dirty="0" err="1">
                <a:latin typeface="Arial" panose="020B0604020202020204" pitchFamily="34" charset="0"/>
                <a:cs typeface="Arial" panose="020B0604020202020204" pitchFamily="34" charset="0"/>
              </a:rPr>
              <a:t>activities</a:t>
            </a:r>
            <a:endParaRPr lang="it-IT" altLang="it-IT" sz="2000" dirty="0">
              <a:latin typeface="Arial" panose="020B0604020202020204" pitchFamily="34" charset="0"/>
              <a:cs typeface="Arial" panose="020B0604020202020204" pitchFamily="34" charset="0"/>
            </a:endParaRPr>
          </a:p>
          <a:p>
            <a:pPr eaLnBrk="1" hangingPunct="1">
              <a:spcBef>
                <a:spcPct val="0"/>
              </a:spcBef>
              <a:buFontTx/>
              <a:buNone/>
            </a:pPr>
            <a:r>
              <a:rPr lang="it-IT" altLang="it-IT" sz="2000" dirty="0">
                <a:latin typeface="Arial" panose="020B0604020202020204" pitchFamily="34" charset="0"/>
                <a:cs typeface="Arial" panose="020B0604020202020204" pitchFamily="34" charset="0"/>
              </a:rPr>
              <a:t> for </a:t>
            </a:r>
            <a:r>
              <a:rPr lang="it-IT" altLang="it-IT" sz="2000" dirty="0" err="1">
                <a:latin typeface="Arial" panose="020B0604020202020204" pitchFamily="34" charset="0"/>
                <a:cs typeface="Arial" panose="020B0604020202020204" pitchFamily="34" charset="0"/>
              </a:rPr>
              <a:t>schools</a:t>
            </a:r>
            <a:r>
              <a:rPr lang="it-IT" altLang="it-IT" sz="2000" dirty="0">
                <a:latin typeface="Arial" panose="020B0604020202020204" pitchFamily="34" charset="0"/>
                <a:cs typeface="Arial" panose="020B0604020202020204" pitchFamily="34" charset="0"/>
              </a:rPr>
              <a:t>.</a:t>
            </a:r>
          </a:p>
          <a:p>
            <a:pPr eaLnBrk="1" hangingPunct="1">
              <a:spcBef>
                <a:spcPct val="0"/>
              </a:spcBef>
              <a:buFontTx/>
              <a:buNone/>
            </a:pPr>
            <a:endParaRPr lang="it-IT" altLang="it-IT" sz="2800" dirty="0">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32A2D016-C57B-9A4B-A6E9-9E530E233E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0632" y="5301208"/>
            <a:ext cx="895228" cy="1260735"/>
          </a:xfrm>
          <a:prstGeom prst="rect">
            <a:avLst/>
          </a:prstGeom>
          <a:ln>
            <a:solidFill>
              <a:schemeClr val="tx1"/>
            </a:solidFill>
          </a:ln>
        </p:spPr>
      </p:pic>
      <p:pic>
        <p:nvPicPr>
          <p:cNvPr id="8" name="Immagine 7">
            <a:extLst>
              <a:ext uri="{FF2B5EF4-FFF2-40B4-BE49-F238E27FC236}">
                <a16:creationId xmlns:a16="http://schemas.microsoft.com/office/drawing/2014/main" id="{3D038532-5FD0-BA4A-A751-860C6112E0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820" y="5301208"/>
            <a:ext cx="929743" cy="1236462"/>
          </a:xfrm>
          <a:prstGeom prst="rect">
            <a:avLst/>
          </a:prstGeom>
          <a:ln>
            <a:solidFill>
              <a:schemeClr val="tx1"/>
            </a:solidFill>
          </a:ln>
        </p:spPr>
      </p:pic>
      <p:sp>
        <p:nvSpPr>
          <p:cNvPr id="11" name="Rettangolo 6">
            <a:extLst>
              <a:ext uri="{FF2B5EF4-FFF2-40B4-BE49-F238E27FC236}">
                <a16:creationId xmlns:a16="http://schemas.microsoft.com/office/drawing/2014/main" id="{134D6A13-6A79-EE4C-842E-213ADE7FF9C5}"/>
              </a:ext>
            </a:extLst>
          </p:cNvPr>
          <p:cNvSpPr>
            <a:spLocks noChangeArrowheads="1"/>
          </p:cNvSpPr>
          <p:nvPr/>
        </p:nvSpPr>
        <p:spPr bwMode="auto">
          <a:xfrm>
            <a:off x="416496" y="6579342"/>
            <a:ext cx="2567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1200" i="1" dirty="0">
                <a:latin typeface="Arial" panose="020B0604020202020204" pitchFamily="34" charset="0"/>
                <a:cs typeface="Arial" panose="020B0604020202020204" pitchFamily="34" charset="0"/>
              </a:rPr>
              <a:t>Andrea </a:t>
            </a:r>
            <a:r>
              <a:rPr lang="en-US" altLang="it-IT" sz="1200" i="1" dirty="0" err="1">
                <a:latin typeface="Arial" panose="020B0604020202020204" pitchFamily="34" charset="0"/>
                <a:cs typeface="Arial" panose="020B0604020202020204" pitchFamily="34" charset="0"/>
              </a:rPr>
              <a:t>Pirovano</a:t>
            </a:r>
            <a:r>
              <a:rPr lang="en-US" altLang="it-IT" sz="1200" i="1" dirty="0">
                <a:latin typeface="Arial" panose="020B0604020202020204" pitchFamily="34" charset="0"/>
                <a:cs typeface="Arial" panose="020B0604020202020204" pitchFamily="34" charset="0"/>
              </a:rPr>
              <a:t> – Guido </a:t>
            </a:r>
            <a:r>
              <a:rPr lang="en-US" altLang="it-IT" sz="1200" i="1" dirty="0" err="1">
                <a:latin typeface="Arial" panose="020B0604020202020204" pitchFamily="34" charset="0"/>
                <a:cs typeface="Arial" panose="020B0604020202020204" pitchFamily="34" charset="0"/>
              </a:rPr>
              <a:t>Pinoli</a:t>
            </a:r>
            <a:endParaRPr lang="it-IT" altLang="it-IT" sz="1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381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9">
            <a:extLst>
              <a:ext uri="{FF2B5EF4-FFF2-40B4-BE49-F238E27FC236}">
                <a16:creationId xmlns:a16="http://schemas.microsoft.com/office/drawing/2014/main" id="{779BB5F8-12DB-7248-B468-19051F216B28}"/>
              </a:ext>
            </a:extLst>
          </p:cNvPr>
          <p:cNvSpPr txBox="1">
            <a:spLocks noChangeArrowheads="1"/>
          </p:cNvSpPr>
          <p:nvPr/>
        </p:nvSpPr>
        <p:spPr bwMode="auto">
          <a:xfrm>
            <a:off x="447600" y="548680"/>
            <a:ext cx="9401944" cy="296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800" dirty="0">
                <a:latin typeface="Arial" panose="020B0604020202020204" pitchFamily="34" charset="0"/>
                <a:cs typeface="Arial" panose="020B0604020202020204" pitchFamily="34" charset="0"/>
              </a:rPr>
              <a:t>4) </a:t>
            </a:r>
            <a:r>
              <a:rPr lang="it-IT" altLang="it-IT" sz="2800" b="1" dirty="0" err="1">
                <a:solidFill>
                  <a:srgbClr val="0432FF"/>
                </a:solidFill>
                <a:latin typeface="Arial" panose="020B0604020202020204" pitchFamily="34" charset="0"/>
                <a:cs typeface="Arial" panose="020B0604020202020204" pitchFamily="34" charset="0"/>
              </a:rPr>
              <a:t>Association</a:t>
            </a:r>
            <a:r>
              <a:rPr lang="it-IT" altLang="it-IT" sz="2800" b="1" dirty="0">
                <a:solidFill>
                  <a:srgbClr val="0432FF"/>
                </a:solidFill>
                <a:latin typeface="Arial" panose="020B0604020202020204" pitchFamily="34" charset="0"/>
                <a:cs typeface="Arial" panose="020B0604020202020204" pitchFamily="34" charset="0"/>
              </a:rPr>
              <a:t> </a:t>
            </a:r>
            <a:r>
              <a:rPr lang="it-IT" altLang="it-IT" sz="2800" dirty="0">
                <a:solidFill>
                  <a:srgbClr val="0432FF"/>
                </a:solidFill>
                <a:latin typeface="Arial" panose="020B0604020202020204" pitchFamily="34" charset="0"/>
                <a:cs typeface="Arial" panose="020B0604020202020204" pitchFamily="34" charset="0"/>
              </a:rPr>
              <a:t>for the </a:t>
            </a:r>
            <a:r>
              <a:rPr lang="it-IT" altLang="it-IT" sz="2800" dirty="0" err="1">
                <a:solidFill>
                  <a:srgbClr val="0432FF"/>
                </a:solidFill>
                <a:latin typeface="Arial" panose="020B0604020202020204" pitchFamily="34" charset="0"/>
                <a:cs typeface="Arial" panose="020B0604020202020204" pitchFamily="34" charset="0"/>
              </a:rPr>
              <a:t>protection</a:t>
            </a:r>
            <a:r>
              <a:rPr lang="it-IT" altLang="it-IT" sz="2800" dirty="0">
                <a:solidFill>
                  <a:srgbClr val="0432FF"/>
                </a:solidFill>
                <a:latin typeface="Arial" panose="020B0604020202020204" pitchFamily="34" charset="0"/>
                <a:cs typeface="Arial" panose="020B0604020202020204" pitchFamily="34" charset="0"/>
              </a:rPr>
              <a:t> of </a:t>
            </a:r>
            <a:r>
              <a:rPr lang="it-IT" altLang="it-IT" sz="2800" b="1" dirty="0">
                <a:solidFill>
                  <a:srgbClr val="0432FF"/>
                </a:solidFill>
                <a:latin typeface="Arial" panose="020B0604020202020204" pitchFamily="34" charset="0"/>
                <a:cs typeface="Arial" panose="020B0604020202020204" pitchFamily="34" charset="0"/>
              </a:rPr>
              <a:t>Living </a:t>
            </a:r>
            <a:r>
              <a:rPr lang="it-IT" altLang="it-IT" sz="2800" b="1" dirty="0" err="1">
                <a:solidFill>
                  <a:srgbClr val="0432FF"/>
                </a:solidFill>
                <a:latin typeface="Arial" panose="020B0604020202020204" pitchFamily="34" charset="0"/>
                <a:cs typeface="Arial" panose="020B0604020202020204" pitchFamily="34" charset="0"/>
              </a:rPr>
              <a:t>monuments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Monumentivivi.it</a:t>
            </a:r>
            <a:r>
              <a:rPr lang="it-IT" altLang="it-IT" sz="2800" dirty="0">
                <a:latin typeface="Arial" panose="020B0604020202020204" pitchFamily="34" charset="0"/>
                <a:cs typeface="Arial" panose="020B0604020202020204" pitchFamily="34" charset="0"/>
              </a:rPr>
              <a:t> </a:t>
            </a:r>
          </a:p>
          <a:p>
            <a:pPr algn="ctr" eaLnBrk="1" hangingPunct="1">
              <a:spcBef>
                <a:spcPct val="0"/>
              </a:spcBef>
              <a:buFontTx/>
              <a:buNone/>
            </a:pPr>
            <a:endParaRPr lang="it-IT" altLang="it-IT" sz="2800" dirty="0">
              <a:latin typeface="Arial" panose="020B0604020202020204" pitchFamily="34" charset="0"/>
              <a:cs typeface="Arial" panose="020B0604020202020204" pitchFamily="34" charset="0"/>
            </a:endParaRPr>
          </a:p>
          <a:p>
            <a:pPr eaLnBrk="1" hangingPunct="1">
              <a:spcBef>
                <a:spcPct val="0"/>
              </a:spcBef>
              <a:buFontTx/>
              <a:buNone/>
            </a:pPr>
            <a:r>
              <a:rPr lang="it-IT" altLang="it-IT" sz="2000" b="1" dirty="0">
                <a:latin typeface="Arial" panose="020B0604020202020204" pitchFamily="34" charset="0"/>
                <a:cs typeface="Arial" panose="020B0604020202020204" pitchFamily="34" charset="0"/>
              </a:rPr>
              <a:t>Living </a:t>
            </a:r>
            <a:r>
              <a:rPr lang="it-IT" altLang="it-IT" sz="2000" b="1" dirty="0" err="1">
                <a:latin typeface="Arial" panose="020B0604020202020204" pitchFamily="34" charset="0"/>
                <a:cs typeface="Arial" panose="020B0604020202020204" pitchFamily="34" charset="0"/>
              </a:rPr>
              <a:t>monument</a:t>
            </a:r>
            <a:r>
              <a:rPr lang="it-IT" altLang="it-IT" sz="2000" dirty="0">
                <a:latin typeface="Arial" panose="020B0604020202020204" pitchFamily="34" charset="0"/>
                <a:cs typeface="Arial" panose="020B0604020202020204" pitchFamily="34" charset="0"/>
              </a:rPr>
              <a:t>: a building </a:t>
            </a:r>
            <a:r>
              <a:rPr lang="it-IT" altLang="it-IT" sz="2000" dirty="0" err="1">
                <a:latin typeface="Arial" panose="020B0604020202020204" pitchFamily="34" charset="0"/>
                <a:cs typeface="Arial" panose="020B0604020202020204" pitchFamily="34" charset="0"/>
              </a:rPr>
              <a:t>that</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houses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animal</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species</a:t>
            </a:r>
            <a:r>
              <a:rPr lang="it-IT" altLang="it-IT" sz="2000" dirty="0">
                <a:latin typeface="Arial" panose="020B0604020202020204" pitchFamily="34" charset="0"/>
                <a:cs typeface="Arial" panose="020B0604020202020204" pitchFamily="34" charset="0"/>
              </a:rPr>
              <a:t> of </a:t>
            </a:r>
            <a:r>
              <a:rPr lang="it-IT" altLang="it-IT" sz="2000" dirty="0" err="1">
                <a:latin typeface="Arial" panose="020B0604020202020204" pitchFamily="34" charset="0"/>
                <a:cs typeface="Arial" panose="020B0604020202020204" pitchFamily="34" charset="0"/>
              </a:rPr>
              <a:t>conservation</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interest</a:t>
            </a:r>
            <a:r>
              <a:rPr lang="it-IT" altLang="it-IT" sz="2000" dirty="0">
                <a:latin typeface="Arial" panose="020B0604020202020204" pitchFamily="34" charset="0"/>
                <a:cs typeface="Arial" panose="020B0604020202020204" pitchFamily="34" charset="0"/>
              </a:rPr>
              <a:t>.</a:t>
            </a:r>
          </a:p>
          <a:p>
            <a:pPr eaLnBrk="1" hangingPunct="1">
              <a:spcBef>
                <a:spcPct val="0"/>
              </a:spcBef>
              <a:buFontTx/>
              <a:buNone/>
            </a:pPr>
            <a:r>
              <a:rPr lang="it-IT" altLang="it-IT" sz="2000" dirty="0">
                <a:latin typeface="Arial" panose="020B0604020202020204" pitchFamily="34" charset="0"/>
                <a:cs typeface="Arial" panose="020B0604020202020204" pitchFamily="34" charset="0"/>
              </a:rPr>
              <a:t>The </a:t>
            </a:r>
            <a:r>
              <a:rPr lang="it-IT" altLang="it-IT" sz="2000" dirty="0" err="1">
                <a:latin typeface="Arial" panose="020B0604020202020204" pitchFamily="34" charset="0"/>
                <a:cs typeface="Arial" panose="020B0604020202020204" pitchFamily="34" charset="0"/>
              </a:rPr>
              <a:t>association</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manages</a:t>
            </a:r>
            <a:r>
              <a:rPr lang="it-IT" altLang="it-IT" sz="2000" dirty="0">
                <a:latin typeface="Arial" panose="020B0604020202020204" pitchFamily="34" charset="0"/>
                <a:cs typeface="Arial" panose="020B0604020202020204" pitchFamily="34" charset="0"/>
              </a:rPr>
              <a:t> a website </a:t>
            </a:r>
            <a:r>
              <a:rPr lang="it-IT" altLang="it-IT" sz="2000" dirty="0" err="1">
                <a:latin typeface="Arial" panose="020B0604020202020204" pitchFamily="34" charset="0"/>
                <a:cs typeface="Arial" panose="020B0604020202020204" pitchFamily="34" charset="0"/>
              </a:rPr>
              <a:t>who</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provides</a:t>
            </a:r>
            <a:r>
              <a:rPr lang="it-IT" altLang="it-IT" sz="2000" dirty="0">
                <a:latin typeface="Arial" panose="020B0604020202020204" pitchFamily="34" charset="0"/>
                <a:cs typeface="Arial" panose="020B0604020202020204" pitchFamily="34" charset="0"/>
              </a:rPr>
              <a:t>: data, </a:t>
            </a:r>
            <a:r>
              <a:rPr lang="it-IT" altLang="it-IT" sz="2000" dirty="0" err="1">
                <a:latin typeface="Arial" panose="020B0604020202020204" pitchFamily="34" charset="0"/>
                <a:cs typeface="Arial" panose="020B0604020202020204" pitchFamily="34" charset="0"/>
              </a:rPr>
              <a:t>localities</a:t>
            </a:r>
            <a:r>
              <a:rPr lang="it-IT" altLang="it-IT" sz="2000" dirty="0">
                <a:latin typeface="Arial" panose="020B0604020202020204" pitchFamily="34" charset="0"/>
                <a:cs typeface="Arial" panose="020B0604020202020204" pitchFamily="34" charset="0"/>
              </a:rPr>
              <a:t>, information and </a:t>
            </a:r>
            <a:r>
              <a:rPr lang="it-IT" altLang="it-IT" sz="2000" dirty="0" err="1">
                <a:latin typeface="Arial" panose="020B0604020202020204" pitchFamily="34" charset="0"/>
                <a:cs typeface="Arial" panose="020B0604020202020204" pitchFamily="34" charset="0"/>
              </a:rPr>
              <a:t>documents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utilizable</a:t>
            </a:r>
            <a:r>
              <a:rPr lang="it-IT" altLang="it-IT" sz="2000" dirty="0">
                <a:latin typeface="Arial" panose="020B0604020202020204" pitchFamily="34" charset="0"/>
                <a:cs typeface="Arial" panose="020B0604020202020204" pitchFamily="34" charset="0"/>
              </a:rPr>
              <a:t> for the </a:t>
            </a:r>
            <a:r>
              <a:rPr lang="it-IT" altLang="it-IT" sz="2000" dirty="0" err="1">
                <a:latin typeface="Arial" panose="020B0604020202020204" pitchFamily="34" charset="0"/>
                <a:cs typeface="Arial" panose="020B0604020202020204" pitchFamily="34" charset="0"/>
              </a:rPr>
              <a:t>conservation</a:t>
            </a:r>
            <a:r>
              <a:rPr lang="it-IT" altLang="it-IT" sz="2000" dirty="0">
                <a:latin typeface="Arial" panose="020B0604020202020204" pitchFamily="34" charset="0"/>
                <a:cs typeface="Arial" panose="020B0604020202020204" pitchFamily="34" charset="0"/>
              </a:rPr>
              <a:t> of </a:t>
            </a:r>
            <a:r>
              <a:rPr lang="it-IT" altLang="it-IT" sz="2000" dirty="0" err="1">
                <a:latin typeface="Arial" panose="020B0604020202020204" pitchFamily="34" charset="0"/>
                <a:cs typeface="Arial" panose="020B0604020202020204" pitchFamily="34" charset="0"/>
              </a:rPr>
              <a:t>swifts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bats</a:t>
            </a:r>
            <a:r>
              <a:rPr lang="it-IT" altLang="it-IT" sz="2000" dirty="0">
                <a:latin typeface="Arial" panose="020B0604020202020204" pitchFamily="34" charset="0"/>
                <a:cs typeface="Arial" panose="020B0604020202020204" pitchFamily="34" charset="0"/>
              </a:rPr>
              <a:t> and </a:t>
            </a:r>
            <a:r>
              <a:rPr lang="it-IT" altLang="it-IT" sz="2000" dirty="0" err="1">
                <a:latin typeface="Arial" panose="020B0604020202020204" pitchFamily="34" charset="0"/>
                <a:cs typeface="Arial" panose="020B0604020202020204" pitchFamily="34" charset="0"/>
              </a:rPr>
              <a:t>other</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animals</a:t>
            </a:r>
            <a:r>
              <a:rPr lang="it-IT" altLang="it-IT" sz="2000" dirty="0">
                <a:latin typeface="Arial" panose="020B0604020202020204" pitchFamily="34" charset="0"/>
                <a:cs typeface="Arial" panose="020B0604020202020204" pitchFamily="34" charset="0"/>
              </a:rPr>
              <a:t> living on </a:t>
            </a:r>
            <a:r>
              <a:rPr lang="it-IT" altLang="it-IT" sz="2000" dirty="0" err="1">
                <a:latin typeface="Arial" panose="020B0604020202020204" pitchFamily="34" charset="0"/>
                <a:cs typeface="Arial" panose="020B0604020202020204" pitchFamily="34" charset="0"/>
              </a:rPr>
              <a:t>buildings</a:t>
            </a:r>
            <a:r>
              <a:rPr lang="it-IT" altLang="it-IT" sz="2000" dirty="0">
                <a:latin typeface="Arial" panose="020B0604020202020204" pitchFamily="34" charset="0"/>
                <a:cs typeface="Arial" panose="020B0604020202020204" pitchFamily="34" charset="0"/>
              </a:rPr>
              <a:t>.</a:t>
            </a:r>
          </a:p>
        </p:txBody>
      </p:sp>
      <p:sp>
        <p:nvSpPr>
          <p:cNvPr id="4" name="CasellaDiTesto 3">
            <a:extLst>
              <a:ext uri="{FF2B5EF4-FFF2-40B4-BE49-F238E27FC236}">
                <a16:creationId xmlns:a16="http://schemas.microsoft.com/office/drawing/2014/main" id="{E7C28C49-2714-194D-BBDB-FB4A09AE300D}"/>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pic>
        <p:nvPicPr>
          <p:cNvPr id="3" name="Immagine 2">
            <a:extLst>
              <a:ext uri="{FF2B5EF4-FFF2-40B4-BE49-F238E27FC236}">
                <a16:creationId xmlns:a16="http://schemas.microsoft.com/office/drawing/2014/main" id="{F7178786-39EB-8A4B-94C8-330B61015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88" y="3752428"/>
            <a:ext cx="2616200" cy="2628900"/>
          </a:xfrm>
          <a:prstGeom prst="rect">
            <a:avLst/>
          </a:prstGeom>
        </p:spPr>
      </p:pic>
      <p:sp>
        <p:nvSpPr>
          <p:cNvPr id="7" name="TextBox 9">
            <a:extLst>
              <a:ext uri="{FF2B5EF4-FFF2-40B4-BE49-F238E27FC236}">
                <a16:creationId xmlns:a16="http://schemas.microsoft.com/office/drawing/2014/main" id="{9C1DB88A-04C8-234D-98FF-2BEE14779BA0}"/>
              </a:ext>
            </a:extLst>
          </p:cNvPr>
          <p:cNvSpPr txBox="1">
            <a:spLocks noChangeArrowheads="1"/>
          </p:cNvSpPr>
          <p:nvPr/>
        </p:nvSpPr>
        <p:spPr bwMode="auto">
          <a:xfrm>
            <a:off x="3872880" y="3410065"/>
            <a:ext cx="5457056" cy="289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000" b="1" dirty="0">
                <a:solidFill>
                  <a:srgbClr val="0432FF"/>
                </a:solidFill>
                <a:latin typeface="Arial" panose="020B0604020202020204" pitchFamily="34" charset="0"/>
                <a:cs typeface="Arial" panose="020B0604020202020204" pitchFamily="34" charset="0"/>
              </a:rPr>
              <a:t>       </a:t>
            </a:r>
            <a:r>
              <a:rPr lang="it-IT" altLang="it-IT" sz="2000" b="1" dirty="0" err="1">
                <a:solidFill>
                  <a:srgbClr val="0432FF"/>
                </a:solidFill>
                <a:latin typeface="Arial" panose="020B0604020202020204" pitchFamily="34" charset="0"/>
                <a:cs typeface="Arial" panose="020B0604020202020204" pitchFamily="34" charset="0"/>
              </a:rPr>
              <a:t>Ideas</a:t>
            </a:r>
            <a:endParaRPr lang="it-IT" altLang="it-IT" sz="2000" b="1" dirty="0">
              <a:solidFill>
                <a:srgbClr val="0432FF"/>
              </a:solidFill>
              <a:latin typeface="Arial" panose="020B0604020202020204" pitchFamily="34" charset="0"/>
              <a:cs typeface="Arial" panose="020B0604020202020204" pitchFamily="34" charset="0"/>
            </a:endParaRPr>
          </a:p>
          <a:p>
            <a:pPr eaLnBrk="1" hangingPunct="1">
              <a:spcBef>
                <a:spcPct val="0"/>
              </a:spcBef>
              <a:buFontTx/>
              <a:buNone/>
            </a:pPr>
            <a:endParaRPr lang="it-IT" altLang="it-IT" sz="2000" dirty="0">
              <a:solidFill>
                <a:srgbClr val="0432FF"/>
              </a:solidFill>
              <a:latin typeface="Arial" panose="020B0604020202020204" pitchFamily="34" charset="0"/>
              <a:cs typeface="Arial" panose="020B0604020202020204" pitchFamily="34" charset="0"/>
            </a:endParaRPr>
          </a:p>
          <a:p>
            <a:pPr marL="457200" indent="-457200" eaLnBrk="1" hangingPunct="1">
              <a:spcBef>
                <a:spcPct val="0"/>
              </a:spcBef>
              <a:buFontTx/>
              <a:buAutoNum type="alphaUcParenBoth"/>
            </a:pPr>
            <a:r>
              <a:rPr lang="it-IT" altLang="it-IT" sz="2000" dirty="0" err="1">
                <a:latin typeface="Arial" panose="020B0604020202020204" pitchFamily="34" charset="0"/>
                <a:cs typeface="Arial" panose="020B0604020202020204" pitchFamily="34" charset="0"/>
              </a:rPr>
              <a:t>Not</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only</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swifts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inclusion</a:t>
            </a:r>
            <a:r>
              <a:rPr lang="it-IT" altLang="it-IT" sz="2000" dirty="0">
                <a:latin typeface="Arial" panose="020B0604020202020204" pitchFamily="34" charset="0"/>
                <a:cs typeface="Arial" panose="020B0604020202020204" pitchFamily="34" charset="0"/>
              </a:rPr>
              <a:t> of </a:t>
            </a:r>
            <a:r>
              <a:rPr lang="it-IT" altLang="it-IT" sz="2000" dirty="0" err="1">
                <a:latin typeface="Arial" panose="020B0604020202020204" pitchFamily="34" charset="0"/>
                <a:cs typeface="Arial" panose="020B0604020202020204" pitchFamily="34" charset="0"/>
              </a:rPr>
              <a:t>other</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species</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who</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have</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similar</a:t>
            </a:r>
            <a:r>
              <a:rPr lang="it-IT" altLang="it-IT" sz="2000" dirty="0">
                <a:latin typeface="Arial" panose="020B0604020202020204" pitchFamily="34" charset="0"/>
                <a:cs typeface="Arial" panose="020B0604020202020204" pitchFamily="34" charset="0"/>
              </a:rPr>
              <a:t> </a:t>
            </a:r>
            <a:r>
              <a:rPr lang="it-IT" altLang="it-IT" sz="2000" dirty="0" err="1">
                <a:latin typeface="Arial" panose="020B0604020202020204" pitchFamily="34" charset="0"/>
                <a:cs typeface="Arial" panose="020B0604020202020204" pitchFamily="34" charset="0"/>
              </a:rPr>
              <a:t>interests</a:t>
            </a:r>
            <a:br>
              <a:rPr lang="it-IT" altLang="it-IT" sz="2000" dirty="0">
                <a:latin typeface="Arial" panose="020B0604020202020204" pitchFamily="34" charset="0"/>
                <a:cs typeface="Arial" panose="020B0604020202020204" pitchFamily="34" charset="0"/>
              </a:rPr>
            </a:br>
            <a:endParaRPr lang="it-IT" altLang="it-IT" sz="2000" dirty="0">
              <a:latin typeface="Arial" panose="020B0604020202020204" pitchFamily="34" charset="0"/>
              <a:cs typeface="Arial" panose="020B0604020202020204" pitchFamily="34" charset="0"/>
            </a:endParaRPr>
          </a:p>
          <a:p>
            <a:pPr marL="457200" indent="-457200" eaLnBrk="1" hangingPunct="1">
              <a:spcBef>
                <a:spcPct val="0"/>
              </a:spcBef>
              <a:buFontTx/>
              <a:buAutoNum type="alphaUcParenBoth"/>
            </a:pPr>
            <a:r>
              <a:rPr lang="it-IT" altLang="it-IT" sz="2000" dirty="0">
                <a:latin typeface="Arial" panose="020B0604020202020204" pitchFamily="34" charset="0"/>
                <a:cs typeface="Arial" panose="020B0604020202020204" pitchFamily="34" charset="0"/>
              </a:rPr>
              <a:t>Three </a:t>
            </a:r>
            <a:r>
              <a:rPr lang="it-IT" altLang="it-IT" sz="2000" dirty="0" err="1">
                <a:latin typeface="Arial" panose="020B0604020202020204" pitchFamily="34" charset="0"/>
                <a:cs typeface="Arial" panose="020B0604020202020204" pitchFamily="34" charset="0"/>
              </a:rPr>
              <a:t>lines</a:t>
            </a:r>
            <a:r>
              <a:rPr lang="it-IT" altLang="it-IT" sz="2000" dirty="0">
                <a:latin typeface="Arial" panose="020B0604020202020204" pitchFamily="34" charset="0"/>
                <a:cs typeface="Arial" panose="020B0604020202020204" pitchFamily="34" charset="0"/>
              </a:rPr>
              <a:t> for </a:t>
            </a:r>
            <a:r>
              <a:rPr lang="it-IT" altLang="it-IT" sz="2000" dirty="0" err="1">
                <a:latin typeface="Arial" panose="020B0604020202020204" pitchFamily="34" charset="0"/>
                <a:cs typeface="Arial" panose="020B0604020202020204" pitchFamily="34" charset="0"/>
              </a:rPr>
              <a:t>actions</a:t>
            </a:r>
            <a:endParaRPr lang="it-IT" altLang="it-IT" sz="2000" dirty="0">
              <a:latin typeface="Arial" panose="020B0604020202020204" pitchFamily="34" charset="0"/>
              <a:cs typeface="Arial" panose="020B0604020202020204" pitchFamily="34" charset="0"/>
            </a:endParaRPr>
          </a:p>
          <a:p>
            <a:pPr eaLnBrk="1" hangingPunct="1">
              <a:spcBef>
                <a:spcPct val="0"/>
              </a:spcBef>
              <a:buNone/>
            </a:pPr>
            <a:r>
              <a:rPr lang="it-IT" altLang="it-IT" sz="2000" dirty="0">
                <a:latin typeface="Arial" panose="020B0604020202020204" pitchFamily="34" charset="0"/>
                <a:cs typeface="Arial" panose="020B0604020202020204" pitchFamily="34" charset="0"/>
              </a:rPr>
              <a:t>    - </a:t>
            </a:r>
            <a:r>
              <a:rPr lang="it-IT" altLang="it-IT" sz="2000" dirty="0" err="1">
                <a:latin typeface="Arial" panose="020B0604020202020204" pitchFamily="34" charset="0"/>
                <a:cs typeface="Arial" panose="020B0604020202020204" pitchFamily="34" charset="0"/>
              </a:rPr>
              <a:t>biology</a:t>
            </a:r>
            <a:endParaRPr lang="it-IT" altLang="it-IT" sz="2000" dirty="0">
              <a:latin typeface="Arial" panose="020B0604020202020204" pitchFamily="34" charset="0"/>
              <a:cs typeface="Arial" panose="020B0604020202020204" pitchFamily="34" charset="0"/>
            </a:endParaRPr>
          </a:p>
          <a:p>
            <a:pPr eaLnBrk="1" hangingPunct="1">
              <a:spcBef>
                <a:spcPct val="0"/>
              </a:spcBef>
              <a:buNone/>
            </a:pPr>
            <a:r>
              <a:rPr lang="it-IT" altLang="it-IT" sz="2000" dirty="0">
                <a:latin typeface="Arial" panose="020B0604020202020204" pitchFamily="34" charset="0"/>
                <a:cs typeface="Arial" panose="020B0604020202020204" pitchFamily="34" charset="0"/>
              </a:rPr>
              <a:t>    - </a:t>
            </a:r>
            <a:r>
              <a:rPr lang="it-IT" altLang="it-IT" sz="2000" dirty="0" err="1">
                <a:latin typeface="Arial" panose="020B0604020202020204" pitchFamily="34" charset="0"/>
                <a:cs typeface="Arial" panose="020B0604020202020204" pitchFamily="34" charset="0"/>
              </a:rPr>
              <a:t>architecture</a:t>
            </a:r>
            <a:endParaRPr lang="it-IT" altLang="it-IT" sz="2000" dirty="0">
              <a:latin typeface="Arial" panose="020B0604020202020204" pitchFamily="34" charset="0"/>
              <a:cs typeface="Arial" panose="020B0604020202020204" pitchFamily="34" charset="0"/>
            </a:endParaRPr>
          </a:p>
          <a:p>
            <a:pPr eaLnBrk="1" hangingPunct="1">
              <a:spcBef>
                <a:spcPct val="0"/>
              </a:spcBef>
              <a:buNone/>
            </a:pPr>
            <a:r>
              <a:rPr lang="it-IT" altLang="it-IT" sz="2000" dirty="0">
                <a:latin typeface="Arial" panose="020B0604020202020204" pitchFamily="34" charset="0"/>
                <a:cs typeface="Arial" panose="020B0604020202020204" pitchFamily="34" charset="0"/>
              </a:rPr>
              <a:t>    - green </a:t>
            </a:r>
            <a:r>
              <a:rPr lang="it-IT" altLang="it-IT" sz="2000" dirty="0" err="1">
                <a:latin typeface="Arial" panose="020B0604020202020204" pitchFamily="34" charset="0"/>
                <a:cs typeface="Arial" panose="020B0604020202020204" pitchFamily="34" charset="0"/>
              </a:rPr>
              <a:t>tourism</a:t>
            </a:r>
            <a:endParaRPr lang="it-IT" altLang="it-IT" sz="2000" dirty="0">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D4F88C13-E7FB-E24F-9929-1454105E24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5169" y="5730820"/>
            <a:ext cx="786343" cy="786343"/>
          </a:xfrm>
          <a:prstGeom prst="rect">
            <a:avLst/>
          </a:prstGeom>
          <a:ln>
            <a:solidFill>
              <a:schemeClr val="tx1"/>
            </a:solidFill>
          </a:ln>
        </p:spPr>
      </p:pic>
      <p:pic>
        <p:nvPicPr>
          <p:cNvPr id="8" name="Immagine 7">
            <a:extLst>
              <a:ext uri="{FF2B5EF4-FFF2-40B4-BE49-F238E27FC236}">
                <a16:creationId xmlns:a16="http://schemas.microsoft.com/office/drawing/2014/main" id="{FB9778F0-1FB1-354A-8894-FB97A8D36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3445" y="5733255"/>
            <a:ext cx="799865" cy="799865"/>
          </a:xfrm>
          <a:prstGeom prst="rect">
            <a:avLst/>
          </a:prstGeom>
          <a:ln>
            <a:solidFill>
              <a:schemeClr val="tx1"/>
            </a:solidFill>
          </a:ln>
        </p:spPr>
      </p:pic>
      <p:sp>
        <p:nvSpPr>
          <p:cNvPr id="10" name="Rettangolo 6">
            <a:extLst>
              <a:ext uri="{FF2B5EF4-FFF2-40B4-BE49-F238E27FC236}">
                <a16:creationId xmlns:a16="http://schemas.microsoft.com/office/drawing/2014/main" id="{6BE45010-5400-D24E-A81E-F86564DD1A1B}"/>
              </a:ext>
            </a:extLst>
          </p:cNvPr>
          <p:cNvSpPr>
            <a:spLocks noChangeArrowheads="1"/>
          </p:cNvSpPr>
          <p:nvPr/>
        </p:nvSpPr>
        <p:spPr bwMode="auto">
          <a:xfrm>
            <a:off x="7451713" y="6581001"/>
            <a:ext cx="2567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US" altLang="it-IT" sz="1200" i="1" dirty="0">
                <a:latin typeface="Arial" panose="020B0604020202020204" pitchFamily="34" charset="0"/>
                <a:cs typeface="Arial" panose="020B0604020202020204" pitchFamily="34" charset="0"/>
              </a:rPr>
              <a:t>Marco Cucco – Irene Pellegrino</a:t>
            </a:r>
            <a:endParaRPr lang="it-IT" altLang="it-IT" sz="1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1582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9">
            <a:extLst>
              <a:ext uri="{FF2B5EF4-FFF2-40B4-BE49-F238E27FC236}">
                <a16:creationId xmlns:a16="http://schemas.microsoft.com/office/drawing/2014/main" id="{779BB5F8-12DB-7248-B468-19051F216B28}"/>
              </a:ext>
            </a:extLst>
          </p:cNvPr>
          <p:cNvSpPr txBox="1">
            <a:spLocks noChangeArrowheads="1"/>
          </p:cNvSpPr>
          <p:nvPr/>
        </p:nvSpPr>
        <p:spPr bwMode="auto">
          <a:xfrm>
            <a:off x="288032" y="636599"/>
            <a:ext cx="9417496" cy="56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800" dirty="0">
                <a:latin typeface="Arial" panose="020B0604020202020204" pitchFamily="34" charset="0"/>
                <a:cs typeface="Arial" panose="020B0604020202020204" pitchFamily="34" charset="0"/>
              </a:rPr>
              <a:t>- </a:t>
            </a:r>
            <a:r>
              <a:rPr lang="it-IT" altLang="it-IT" sz="2800" dirty="0" err="1">
                <a:solidFill>
                  <a:srgbClr val="0432FF"/>
                </a:solidFill>
                <a:latin typeface="Arial" panose="020B0604020202020204" pitchFamily="34" charset="0"/>
                <a:cs typeface="Arial" panose="020B0604020202020204" pitchFamily="34" charset="0"/>
              </a:rPr>
              <a:t>Biology</a:t>
            </a:r>
            <a:r>
              <a:rPr lang="it-IT" altLang="it-IT" sz="2800" dirty="0">
                <a:latin typeface="Arial" panose="020B0604020202020204" pitchFamily="34" charset="0"/>
                <a:cs typeface="Arial" panose="020B0604020202020204" pitchFamily="34" charset="0"/>
              </a:rPr>
              <a:t>: ranking the </a:t>
            </a:r>
            <a:r>
              <a:rPr lang="it-IT" altLang="it-IT" sz="2800" dirty="0" err="1">
                <a:latin typeface="Arial" panose="020B0604020202020204" pitchFamily="34" charset="0"/>
                <a:cs typeface="Arial" panose="020B0604020202020204" pitchFamily="34" charset="0"/>
              </a:rPr>
              <a:t>sites</a:t>
            </a:r>
            <a:r>
              <a:rPr lang="it-IT" altLang="it-IT" sz="2800" dirty="0">
                <a:latin typeface="Arial" panose="020B0604020202020204" pitchFamily="34" charset="0"/>
                <a:cs typeface="Arial" panose="020B0604020202020204" pitchFamily="34" charset="0"/>
              </a:rPr>
              <a:t>, </a:t>
            </a:r>
            <a:r>
              <a:rPr lang="it-IT" altLang="it-IT" sz="2800" dirty="0" err="1">
                <a:latin typeface="Arial" panose="020B0604020202020204" pitchFamily="34" charset="0"/>
                <a:cs typeface="Arial" panose="020B0604020202020204" pitchFamily="34" charset="0"/>
              </a:rPr>
              <a:t>citizen</a:t>
            </a:r>
            <a:r>
              <a:rPr lang="it-IT" altLang="it-IT" sz="2800" dirty="0">
                <a:latin typeface="Arial" panose="020B0604020202020204" pitchFamily="34" charset="0"/>
                <a:cs typeface="Arial" panose="020B0604020202020204" pitchFamily="34" charset="0"/>
              </a:rPr>
              <a:t> science, </a:t>
            </a:r>
            <a:r>
              <a:rPr lang="it-IT" altLang="it-IT" sz="2800" dirty="0" err="1">
                <a:latin typeface="Arial" panose="020B0604020202020204" pitchFamily="34" charset="0"/>
                <a:cs typeface="Arial" panose="020B0604020202020204" pitchFamily="34" charset="0"/>
              </a:rPr>
              <a:t>education</a:t>
            </a:r>
            <a:endParaRPr lang="it-IT" altLang="it-IT" sz="2800"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E7C28C49-2714-194D-BBDB-FB4A09AE300D}"/>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pic>
        <p:nvPicPr>
          <p:cNvPr id="5" name="Immagine 4">
            <a:extLst>
              <a:ext uri="{FF2B5EF4-FFF2-40B4-BE49-F238E27FC236}">
                <a16:creationId xmlns:a16="http://schemas.microsoft.com/office/drawing/2014/main" id="{81246D4C-B9B3-B149-BA2D-FC476DD044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1288876"/>
            <a:ext cx="9474200" cy="5524500"/>
          </a:xfrm>
          <a:prstGeom prst="rect">
            <a:avLst/>
          </a:prstGeom>
        </p:spPr>
      </p:pic>
    </p:spTree>
    <p:extLst>
      <p:ext uri="{BB962C8B-B14F-4D97-AF65-F5344CB8AC3E}">
        <p14:creationId xmlns:p14="http://schemas.microsoft.com/office/powerpoint/2010/main" val="254138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E7C28C49-2714-194D-BBDB-FB4A09AE300D}"/>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Swift's</a:t>
            </a:r>
            <a:r>
              <a:rPr lang="it-IT" dirty="0">
                <a:solidFill>
                  <a:schemeClr val="bg1"/>
                </a:solidFill>
                <a:latin typeface="+mn-lt"/>
                <a:ea typeface="+mn-ea"/>
              </a:rPr>
              <a:t> </a:t>
            </a:r>
            <a:r>
              <a:rPr lang="it-IT" dirty="0" err="1">
                <a:solidFill>
                  <a:schemeClr val="bg1"/>
                </a:solidFill>
                <a:latin typeface="+mn-lt"/>
                <a:ea typeface="+mn-ea"/>
              </a:rPr>
              <a:t>conservation</a:t>
            </a:r>
            <a:r>
              <a:rPr lang="it-IT" dirty="0">
                <a:solidFill>
                  <a:schemeClr val="bg1"/>
                </a:solidFill>
                <a:latin typeface="+mn-lt"/>
                <a:ea typeface="+mn-ea"/>
              </a:rPr>
              <a:t> in </a:t>
            </a:r>
            <a:r>
              <a:rPr lang="it-IT" dirty="0" err="1">
                <a:solidFill>
                  <a:schemeClr val="bg1"/>
                </a:solidFill>
                <a:latin typeface="+mn-lt"/>
                <a:ea typeface="+mn-ea"/>
              </a:rPr>
              <a:t>Italy</a:t>
            </a:r>
            <a:endParaRPr lang="it-IT" dirty="0">
              <a:solidFill>
                <a:schemeClr val="bg1"/>
              </a:solidFill>
              <a:latin typeface="+mn-lt"/>
              <a:ea typeface="+mn-ea"/>
            </a:endParaRPr>
          </a:p>
        </p:txBody>
      </p:sp>
      <p:pic>
        <p:nvPicPr>
          <p:cNvPr id="7" name="Immagine 6">
            <a:extLst>
              <a:ext uri="{FF2B5EF4-FFF2-40B4-BE49-F238E27FC236}">
                <a16:creationId xmlns:a16="http://schemas.microsoft.com/office/drawing/2014/main" id="{6F348AF2-E493-AE40-B99B-9AF4A5D58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144" y="2800904"/>
            <a:ext cx="8331150" cy="3919884"/>
          </a:xfrm>
          <a:prstGeom prst="rect">
            <a:avLst/>
          </a:prstGeom>
        </p:spPr>
      </p:pic>
      <p:pic>
        <p:nvPicPr>
          <p:cNvPr id="9" name="Immagine 8">
            <a:extLst>
              <a:ext uri="{FF2B5EF4-FFF2-40B4-BE49-F238E27FC236}">
                <a16:creationId xmlns:a16="http://schemas.microsoft.com/office/drawing/2014/main" id="{E63F9CE2-01E3-AA4E-A87D-634535E478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144" y="469603"/>
            <a:ext cx="8331150" cy="2225368"/>
          </a:xfrm>
          <a:prstGeom prst="rect">
            <a:avLst/>
          </a:prstGeom>
        </p:spPr>
      </p:pic>
    </p:spTree>
    <p:extLst>
      <p:ext uri="{BB962C8B-B14F-4D97-AF65-F5344CB8AC3E}">
        <p14:creationId xmlns:p14="http://schemas.microsoft.com/office/powerpoint/2010/main" val="986298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C749BDC6-572F-4E4D-B11B-7C4BEB9906A2}"/>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rgbClr val="FFFFFF"/>
                </a:solidFill>
                <a:latin typeface="+mn-lt"/>
                <a:ea typeface="+mn-ea"/>
              </a:rPr>
              <a:t> Website Monumenti Vivi</a:t>
            </a:r>
          </a:p>
        </p:txBody>
      </p:sp>
      <p:sp>
        <p:nvSpPr>
          <p:cNvPr id="66562" name="Rettangolo 3">
            <a:extLst>
              <a:ext uri="{FF2B5EF4-FFF2-40B4-BE49-F238E27FC236}">
                <a16:creationId xmlns:a16="http://schemas.microsoft.com/office/drawing/2014/main" id="{30B4815F-CE99-CE42-BCE4-B5524D3AFFD2}"/>
              </a:ext>
            </a:extLst>
          </p:cNvPr>
          <p:cNvSpPr>
            <a:spLocks noChangeArrowheads="1"/>
          </p:cNvSpPr>
          <p:nvPr/>
        </p:nvSpPr>
        <p:spPr bwMode="auto">
          <a:xfrm>
            <a:off x="273050" y="476250"/>
            <a:ext cx="9072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400" b="1" dirty="0" err="1">
                <a:solidFill>
                  <a:srgbClr val="0000FF"/>
                </a:solidFill>
                <a:latin typeface="Arial" panose="020B0604020202020204" pitchFamily="34" charset="0"/>
                <a:cs typeface="Arial" panose="020B0604020202020204" pitchFamily="34" charset="0"/>
              </a:rPr>
              <a:t>Where</a:t>
            </a:r>
            <a:r>
              <a:rPr lang="it-IT" altLang="it-IT" sz="2400" b="1" dirty="0">
                <a:solidFill>
                  <a:srgbClr val="0000FF"/>
                </a:solidFill>
                <a:latin typeface="Arial" panose="020B0604020202020204" pitchFamily="34" charset="0"/>
                <a:cs typeface="Arial" panose="020B0604020202020204" pitchFamily="34" charset="0"/>
              </a:rPr>
              <a:t>? – </a:t>
            </a:r>
            <a:r>
              <a:rPr lang="it-IT" altLang="it-IT" sz="2400" b="1" dirty="0" err="1">
                <a:solidFill>
                  <a:srgbClr val="0000FF"/>
                </a:solidFill>
                <a:latin typeface="Arial" panose="020B0604020202020204" pitchFamily="34" charset="0"/>
                <a:cs typeface="Arial" panose="020B0604020202020204" pitchFamily="34" charset="0"/>
              </a:rPr>
              <a:t>Maps</a:t>
            </a:r>
            <a:endParaRPr lang="it-IT" altLang="it-IT" sz="2400" dirty="0">
              <a:solidFill>
                <a:srgbClr val="0000FF"/>
              </a:solidFill>
              <a:latin typeface="Arial" panose="020B0604020202020204" pitchFamily="34" charset="0"/>
              <a:cs typeface="Arial" panose="020B0604020202020204" pitchFamily="34" charset="0"/>
            </a:endParaRPr>
          </a:p>
        </p:txBody>
      </p:sp>
      <p:pic>
        <p:nvPicPr>
          <p:cNvPr id="66563" name="Immagine 1" descr="Dove sono Cartrografia.tiff">
            <a:extLst>
              <a:ext uri="{FF2B5EF4-FFF2-40B4-BE49-F238E27FC236}">
                <a16:creationId xmlns:a16="http://schemas.microsoft.com/office/drawing/2014/main" id="{BF90CDAD-6959-474D-B602-F77D0EC484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54088"/>
            <a:ext cx="9906000" cy="607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C6172912-2A8E-6C4C-B86B-F243B621FEF2}"/>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rgbClr val="FFFFFF"/>
                </a:solidFill>
                <a:latin typeface="+mn-lt"/>
                <a:ea typeface="+mn-ea"/>
              </a:rPr>
              <a:t>Website Monumenti Vivi</a:t>
            </a:r>
          </a:p>
        </p:txBody>
      </p:sp>
      <p:sp>
        <p:nvSpPr>
          <p:cNvPr id="67586" name="Rettangolo 3">
            <a:extLst>
              <a:ext uri="{FF2B5EF4-FFF2-40B4-BE49-F238E27FC236}">
                <a16:creationId xmlns:a16="http://schemas.microsoft.com/office/drawing/2014/main" id="{9501FF6F-3711-D044-85D2-501BA2F880D4}"/>
              </a:ext>
            </a:extLst>
          </p:cNvPr>
          <p:cNvSpPr>
            <a:spLocks noChangeArrowheads="1"/>
          </p:cNvSpPr>
          <p:nvPr/>
        </p:nvSpPr>
        <p:spPr bwMode="auto">
          <a:xfrm>
            <a:off x="249784" y="1340768"/>
            <a:ext cx="288032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400" b="1" dirty="0">
                <a:solidFill>
                  <a:srgbClr val="0000FF"/>
                </a:solidFill>
                <a:latin typeface="Arial" panose="020B0604020202020204" pitchFamily="34" charset="0"/>
                <a:cs typeface="Arial" panose="020B0604020202020204" pitchFamily="34" charset="0"/>
              </a:rPr>
              <a:t>Citizen Science</a:t>
            </a:r>
          </a:p>
          <a:p>
            <a:pPr eaLnBrk="1" hangingPunct="1">
              <a:spcBef>
                <a:spcPct val="0"/>
              </a:spcBef>
              <a:buFontTx/>
              <a:buNone/>
            </a:pPr>
            <a:endParaRPr lang="it-IT" altLang="it-IT" sz="2400" b="1"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dirty="0">
                <a:latin typeface="Arial" panose="020B0604020202020204" pitchFamily="34" charset="0"/>
                <a:cs typeface="Arial" panose="020B0604020202020204" pitchFamily="34" charset="0"/>
              </a:rPr>
              <a:t>The </a:t>
            </a:r>
            <a:r>
              <a:rPr lang="it-IT" altLang="it-IT" sz="2400" b="1" dirty="0" err="1">
                <a:solidFill>
                  <a:srgbClr val="0432FF"/>
                </a:solidFill>
                <a:latin typeface="Arial" panose="020B0604020202020204" pitchFamily="34" charset="0"/>
                <a:cs typeface="Arial" panose="020B0604020202020204" pitchFamily="34" charset="0"/>
              </a:rPr>
              <a:t>form</a:t>
            </a:r>
            <a:r>
              <a:rPr lang="it-IT" altLang="it-IT" sz="2400" dirty="0">
                <a:latin typeface="Arial" panose="020B0604020202020204" pitchFamily="34" charset="0"/>
                <a:cs typeface="Arial" panose="020B0604020202020204" pitchFamily="34" charset="0"/>
              </a:rPr>
              <a:t> can be </a:t>
            </a:r>
            <a:r>
              <a:rPr lang="it-IT" altLang="it-IT" sz="2400" dirty="0" err="1">
                <a:latin typeface="Arial" panose="020B0604020202020204" pitchFamily="34" charset="0"/>
                <a:cs typeface="Arial" panose="020B0604020202020204" pitchFamily="34" charset="0"/>
              </a:rPr>
              <a:t>filled</a:t>
            </a:r>
            <a:r>
              <a:rPr lang="it-IT" altLang="it-IT" sz="2400" dirty="0">
                <a:latin typeface="Arial" panose="020B0604020202020204" pitchFamily="34" charset="0"/>
                <a:cs typeface="Arial" panose="020B0604020202020204" pitchFamily="34" charset="0"/>
              </a:rPr>
              <a:t> from desktop PC, </a:t>
            </a:r>
            <a:r>
              <a:rPr lang="it-IT" altLang="it-IT" sz="2400" dirty="0" err="1">
                <a:latin typeface="Arial" panose="020B0604020202020204" pitchFamily="34" charset="0"/>
                <a:cs typeface="Arial" panose="020B0604020202020204" pitchFamily="34" charset="0"/>
              </a:rPr>
              <a:t>tablets</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phones</a:t>
            </a:r>
            <a:r>
              <a:rPr lang="it-IT" altLang="it-IT" sz="2400" dirty="0">
                <a:latin typeface="Arial" panose="020B0604020202020204" pitchFamily="34" charset="0"/>
                <a:cs typeface="Arial" panose="020B0604020202020204" pitchFamily="34" charset="0"/>
              </a:rPr>
              <a:t>.</a:t>
            </a:r>
          </a:p>
          <a:p>
            <a:pPr eaLnBrk="1" hangingPunct="1">
              <a:spcBef>
                <a:spcPct val="0"/>
              </a:spcBef>
              <a:buFontTx/>
              <a:buNone/>
            </a:pPr>
            <a:endParaRPr lang="it-IT" altLang="it-IT" sz="2400" dirty="0">
              <a:latin typeface="Arial" panose="020B0604020202020204" pitchFamily="34" charset="0"/>
              <a:cs typeface="Arial" panose="020B0604020202020204" pitchFamily="34" charset="0"/>
            </a:endParaRPr>
          </a:p>
        </p:txBody>
      </p:sp>
      <p:pic>
        <p:nvPicPr>
          <p:cNvPr id="67587" name="Immagine 1" descr="Senza titolo.tiff">
            <a:extLst>
              <a:ext uri="{FF2B5EF4-FFF2-40B4-BE49-F238E27FC236}">
                <a16:creationId xmlns:a16="http://schemas.microsoft.com/office/drawing/2014/main" id="{658EFA8F-AAAB-374E-BAFE-38021DEC6C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52800" y="469479"/>
            <a:ext cx="6597470" cy="6174383"/>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34656F66-6B9E-4A49-9E3B-943944419437}"/>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a:solidFill>
                  <a:schemeClr val="bg1"/>
                </a:solidFill>
                <a:latin typeface="+mn-lt"/>
                <a:ea typeface="+mn-ea"/>
              </a:rPr>
              <a:t>Future ...</a:t>
            </a:r>
          </a:p>
        </p:txBody>
      </p:sp>
      <p:sp>
        <p:nvSpPr>
          <p:cNvPr id="54274" name="TextBox 9">
            <a:extLst>
              <a:ext uri="{FF2B5EF4-FFF2-40B4-BE49-F238E27FC236}">
                <a16:creationId xmlns:a16="http://schemas.microsoft.com/office/drawing/2014/main" id="{779BB5F8-12DB-7248-B468-19051F216B28}"/>
              </a:ext>
            </a:extLst>
          </p:cNvPr>
          <p:cNvSpPr txBox="1">
            <a:spLocks noChangeArrowheads="1"/>
          </p:cNvSpPr>
          <p:nvPr/>
        </p:nvSpPr>
        <p:spPr bwMode="auto">
          <a:xfrm>
            <a:off x="415925" y="548680"/>
            <a:ext cx="9074150" cy="602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it-IT" altLang="it-IT" sz="2800" b="1" dirty="0">
                <a:solidFill>
                  <a:srgbClr val="0432FF"/>
                </a:solidFill>
                <a:latin typeface="Arial" panose="020B0604020202020204" pitchFamily="34" charset="0"/>
                <a:cs typeface="Arial" panose="020B0604020202020204" pitchFamily="34" charset="0"/>
              </a:rPr>
              <a:t>Future? Work in progress!</a:t>
            </a:r>
          </a:p>
          <a:p>
            <a:pPr algn="ctr" eaLnBrk="1" hangingPunct="1">
              <a:spcBef>
                <a:spcPct val="0"/>
              </a:spcBef>
              <a:buFontTx/>
              <a:buNone/>
            </a:pPr>
            <a:endParaRPr lang="it-IT" altLang="it-IT" sz="2800" b="1"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b="1" dirty="0" err="1">
                <a:latin typeface="Arial" panose="020B0604020202020204" pitchFamily="34" charset="0"/>
                <a:cs typeface="Arial" panose="020B0604020202020204" pitchFamily="34" charset="0"/>
              </a:rPr>
              <a:t>Swift</a:t>
            </a:r>
            <a:r>
              <a:rPr lang="it-IT" altLang="it-IT" sz="2400" b="1" dirty="0">
                <a:latin typeface="Arial" panose="020B0604020202020204" pitchFamily="34" charset="0"/>
                <a:cs typeface="Arial" panose="020B0604020202020204" pitchFamily="34" charset="0"/>
              </a:rPr>
              <a:t> &amp; Fun </a:t>
            </a:r>
            <a:r>
              <a:rPr lang="it-IT" altLang="it-IT" sz="2400" dirty="0">
                <a:latin typeface="Arial" panose="020B0604020202020204" pitchFamily="34" charset="0"/>
                <a:cs typeface="Arial" panose="020B0604020202020204" pitchFamily="34" charset="0"/>
              </a:rPr>
              <a:t>– more </a:t>
            </a:r>
            <a:r>
              <a:rPr lang="it-IT" altLang="it-IT" sz="2400" dirty="0" err="1">
                <a:latin typeface="Arial" panose="020B0604020202020204" pitchFamily="34" charset="0"/>
                <a:cs typeface="Arial" panose="020B0604020202020204" pitchFamily="34" charset="0"/>
              </a:rPr>
              <a:t>cities</a:t>
            </a:r>
            <a:endParaRPr lang="it-IT" altLang="it-IT" sz="2400"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b="1" dirty="0" err="1">
                <a:latin typeface="Arial" panose="020B0604020202020204" pitchFamily="34" charset="0"/>
                <a:cs typeface="Arial" panose="020B0604020202020204" pitchFamily="34" charset="0"/>
              </a:rPr>
              <a:t>Ornitho</a:t>
            </a:r>
            <a:r>
              <a:rPr lang="it-IT" altLang="it-IT" sz="2400" dirty="0">
                <a:latin typeface="Arial" panose="020B0604020202020204" pitchFamily="34" charset="0"/>
                <a:cs typeface="Arial" panose="020B0604020202020204" pitchFamily="34" charset="0"/>
              </a:rPr>
              <a:t> – more </a:t>
            </a:r>
            <a:r>
              <a:rPr lang="it-IT" altLang="it-IT" sz="2400" dirty="0" err="1">
                <a:latin typeface="Arial" panose="020B0604020202020204" pitchFamily="34" charset="0"/>
                <a:cs typeface="Arial" panose="020B0604020202020204" pitchFamily="34" charset="0"/>
              </a:rPr>
              <a:t>sites</a:t>
            </a:r>
            <a:endParaRPr lang="it-IT" altLang="it-IT" sz="2400"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b="1" dirty="0" err="1">
                <a:latin typeface="Arial" panose="020B0604020202020204" pitchFamily="34" charset="0"/>
                <a:cs typeface="Arial" panose="020B0604020202020204" pitchFamily="34" charset="0"/>
              </a:rPr>
              <a:t>Sos</a:t>
            </a:r>
            <a:r>
              <a:rPr lang="it-IT" altLang="it-IT" sz="2400" b="1" dirty="0">
                <a:latin typeface="Arial" panose="020B0604020202020204" pitchFamily="34" charset="0"/>
                <a:cs typeface="Arial" panose="020B0604020202020204" pitchFamily="34" charset="0"/>
              </a:rPr>
              <a:t> rondoni</a:t>
            </a:r>
            <a:r>
              <a:rPr lang="it-IT" altLang="it-IT" sz="2400" dirty="0">
                <a:latin typeface="Arial" panose="020B0604020202020204" pitchFamily="34" charset="0"/>
                <a:cs typeface="Arial" panose="020B0604020202020204" pitchFamily="34" charset="0"/>
              </a:rPr>
              <a:t> – a </a:t>
            </a:r>
            <a:r>
              <a:rPr lang="it-IT" altLang="it-IT" sz="2400" dirty="0" err="1">
                <a:latin typeface="Arial" panose="020B0604020202020204" pitchFamily="34" charset="0"/>
                <a:cs typeface="Arial" panose="020B0604020202020204" pitchFamily="34" charset="0"/>
              </a:rPr>
              <a:t>good</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example</a:t>
            </a:r>
            <a:r>
              <a:rPr lang="it-IT" altLang="it-IT" sz="2400" dirty="0">
                <a:latin typeface="Arial" panose="020B0604020202020204" pitchFamily="34" charset="0"/>
                <a:cs typeface="Arial" panose="020B0604020202020204" pitchFamily="34" charset="0"/>
              </a:rPr>
              <a:t> for </a:t>
            </a:r>
            <a:r>
              <a:rPr lang="it-IT" altLang="it-IT" sz="2400" dirty="0" err="1">
                <a:latin typeface="Arial" panose="020B0604020202020204" pitchFamily="34" charset="0"/>
                <a:cs typeface="Arial" panose="020B0604020202020204" pitchFamily="34" charset="0"/>
              </a:rPr>
              <a:t>local</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activities</a:t>
            </a:r>
            <a:endParaRPr lang="it-IT" altLang="it-IT" sz="2400"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b="1" dirty="0">
                <a:latin typeface="Arial" panose="020B0604020202020204" pitchFamily="34" charset="0"/>
                <a:cs typeface="Arial" panose="020B0604020202020204" pitchFamily="34" charset="0"/>
              </a:rPr>
              <a:t>Monumenti Vivi </a:t>
            </a:r>
            <a:r>
              <a:rPr lang="it-IT" altLang="it-IT" sz="2400" dirty="0">
                <a:latin typeface="Arial" panose="020B0604020202020204" pitchFamily="34" charset="0"/>
                <a:cs typeface="Arial" panose="020B0604020202020204" pitchFamily="34" charset="0"/>
              </a:rPr>
              <a:t>– more </a:t>
            </a:r>
            <a:r>
              <a:rPr lang="it-IT" altLang="it-IT" sz="2400" dirty="0" err="1">
                <a:latin typeface="Arial" panose="020B0604020202020204" pitchFamily="34" charset="0"/>
                <a:cs typeface="Arial" panose="020B0604020202020204" pitchFamily="34" charset="0"/>
              </a:rPr>
              <a:t>sites</a:t>
            </a:r>
            <a:endParaRPr lang="it-IT" altLang="it-IT" sz="2400" dirty="0">
              <a:latin typeface="Arial" panose="020B0604020202020204" pitchFamily="34" charset="0"/>
              <a:cs typeface="Arial" panose="020B0604020202020204" pitchFamily="34" charset="0"/>
            </a:endParaRPr>
          </a:p>
          <a:p>
            <a:pPr eaLnBrk="1" hangingPunct="1">
              <a:spcBef>
                <a:spcPts val="600"/>
              </a:spcBef>
              <a:spcAft>
                <a:spcPts val="600"/>
              </a:spcAft>
              <a:buFontTx/>
              <a:buNone/>
            </a:pPr>
            <a:r>
              <a:rPr lang="it-IT" altLang="it-IT" sz="2400" dirty="0">
                <a:latin typeface="Arial" panose="020B0604020202020204" pitchFamily="34" charset="0"/>
                <a:cs typeface="Arial" panose="020B0604020202020204" pitchFamily="34" charset="0"/>
              </a:rPr>
              <a:t>... and ...</a:t>
            </a:r>
          </a:p>
          <a:p>
            <a:pPr eaLnBrk="1" hangingPunct="1">
              <a:spcBef>
                <a:spcPct val="0"/>
              </a:spcBef>
              <a:buFontTx/>
              <a:buNone/>
            </a:pPr>
            <a:r>
              <a:rPr lang="it-IT" altLang="it-IT" sz="2400" b="1" dirty="0">
                <a:latin typeface="Arial" panose="020B0604020202020204" pitchFamily="34" charset="0"/>
                <a:cs typeface="Arial" panose="020B0604020202020204" pitchFamily="34" charset="0"/>
              </a:rPr>
              <a:t>Science</a:t>
            </a:r>
            <a:r>
              <a:rPr lang="it-IT" altLang="it-IT" sz="2400" dirty="0">
                <a:latin typeface="Arial" panose="020B0604020202020204" pitchFamily="34" charset="0"/>
                <a:cs typeface="Arial" panose="020B0604020202020204" pitchFamily="34" charset="0"/>
              </a:rPr>
              <a:t> </a:t>
            </a:r>
          </a:p>
          <a:p>
            <a:pPr eaLnBrk="1" hangingPunct="1">
              <a:spcBef>
                <a:spcPct val="0"/>
              </a:spcBef>
              <a:spcAft>
                <a:spcPts val="600"/>
              </a:spcAft>
              <a:buFontTx/>
              <a:buNone/>
            </a:pPr>
            <a:r>
              <a:rPr lang="it-IT" altLang="it-IT" sz="2400" dirty="0">
                <a:latin typeface="Arial" panose="020B0604020202020204" pitchFamily="34" charset="0"/>
                <a:cs typeface="Arial" panose="020B0604020202020204" pitchFamily="34" charset="0"/>
              </a:rPr>
              <a:t>- </a:t>
            </a:r>
            <a:r>
              <a:rPr lang="it-IT" altLang="it-IT" sz="2400" dirty="0">
                <a:solidFill>
                  <a:srgbClr val="0432FF"/>
                </a:solidFill>
                <a:latin typeface="Arial" panose="020B0604020202020204" pitchFamily="34" charset="0"/>
                <a:cs typeface="Arial" panose="020B0604020202020204" pitchFamily="34" charset="0"/>
              </a:rPr>
              <a:t>New data on breeding </a:t>
            </a:r>
            <a:r>
              <a:rPr lang="it-IT" altLang="it-IT" sz="2400" dirty="0" err="1">
                <a:solidFill>
                  <a:srgbClr val="0432FF"/>
                </a:solidFill>
                <a:latin typeface="Arial" panose="020B0604020202020204" pitchFamily="34" charset="0"/>
                <a:cs typeface="Arial" panose="020B0604020202020204" pitchFamily="34" charset="0"/>
              </a:rPr>
              <a:t>biology</a:t>
            </a:r>
            <a:r>
              <a:rPr lang="it-IT" altLang="it-IT" sz="2400" dirty="0">
                <a:latin typeface="Arial" panose="020B0604020202020204" pitchFamily="34" charset="0"/>
                <a:cs typeface="Arial" panose="020B0604020202020204" pitchFamily="34" charset="0"/>
              </a:rPr>
              <a:t>. Some </a:t>
            </a:r>
            <a:r>
              <a:rPr lang="it-IT" altLang="it-IT" sz="2400" dirty="0" err="1">
                <a:latin typeface="Arial" panose="020B0604020202020204" pitchFamily="34" charset="0"/>
                <a:cs typeface="Arial" panose="020B0604020202020204" pitchFamily="34" charset="0"/>
              </a:rPr>
              <a:t>colonies</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have</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been</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studied</a:t>
            </a:r>
            <a:r>
              <a:rPr lang="it-IT" altLang="it-IT" sz="2400" dirty="0">
                <a:latin typeface="Arial" panose="020B0604020202020204" pitchFamily="34" charset="0"/>
                <a:cs typeface="Arial" panose="020B0604020202020204" pitchFamily="34" charset="0"/>
              </a:rPr>
              <a:t> for </a:t>
            </a:r>
            <a:r>
              <a:rPr lang="it-IT" altLang="it-IT" sz="2400" dirty="0" err="1">
                <a:latin typeface="Arial" panose="020B0604020202020204" pitchFamily="34" charset="0"/>
                <a:cs typeface="Arial" panose="020B0604020202020204" pitchFamily="34" charset="0"/>
              </a:rPr>
              <a:t>decades</a:t>
            </a:r>
            <a:r>
              <a:rPr lang="it-IT" altLang="it-IT" sz="2400" dirty="0">
                <a:latin typeface="Arial" panose="020B0604020202020204" pitchFamily="34" charset="0"/>
                <a:cs typeface="Arial" panose="020B0604020202020204" pitchFamily="34" charset="0"/>
              </a:rPr>
              <a:t> and </a:t>
            </a:r>
            <a:r>
              <a:rPr lang="it-IT" altLang="it-IT" sz="2400" dirty="0" err="1">
                <a:latin typeface="Arial" panose="020B0604020202020204" pitchFamily="34" charset="0"/>
                <a:cs typeface="Arial" panose="020B0604020202020204" pitchFamily="34" charset="0"/>
              </a:rPr>
              <a:t>have</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provided</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detailed</a:t>
            </a:r>
            <a:r>
              <a:rPr lang="it-IT" altLang="it-IT" sz="2400" dirty="0">
                <a:latin typeface="Arial" panose="020B0604020202020204" pitchFamily="34" charset="0"/>
                <a:cs typeface="Arial" panose="020B0604020202020204" pitchFamily="34" charset="0"/>
              </a:rPr>
              <a:t> long-</a:t>
            </a:r>
            <a:r>
              <a:rPr lang="it-IT" altLang="it-IT" sz="2400" dirty="0" err="1">
                <a:latin typeface="Arial" panose="020B0604020202020204" pitchFamily="34" charset="0"/>
                <a:cs typeface="Arial" panose="020B0604020202020204" pitchFamily="34" charset="0"/>
              </a:rPr>
              <a:t>term</a:t>
            </a:r>
            <a:r>
              <a:rPr lang="it-IT" altLang="it-IT" sz="2400" dirty="0">
                <a:latin typeface="Arial" panose="020B0604020202020204" pitchFamily="34" charset="0"/>
                <a:cs typeface="Arial" panose="020B0604020202020204" pitchFamily="34" charset="0"/>
              </a:rPr>
              <a:t> data on </a:t>
            </a:r>
            <a:r>
              <a:rPr lang="it-IT" altLang="it-IT" sz="2400" dirty="0" err="1">
                <a:latin typeface="Arial" panose="020B0604020202020204" pitchFamily="34" charset="0"/>
                <a:cs typeface="Arial" panose="020B0604020202020204" pitchFamily="34" charset="0"/>
              </a:rPr>
              <a:t>survival</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moult</a:t>
            </a:r>
            <a:r>
              <a:rPr lang="it-IT" altLang="it-IT" sz="2400" dirty="0">
                <a:latin typeface="Arial" panose="020B0604020202020204" pitchFamily="34" charset="0"/>
                <a:cs typeface="Arial" panose="020B0604020202020204" pitchFamily="34" charset="0"/>
              </a:rPr>
              <a:t>, breeding success and </a:t>
            </a:r>
            <a:r>
              <a:rPr lang="it-IT" altLang="it-IT" sz="2400" dirty="0" err="1">
                <a:latin typeface="Arial" panose="020B0604020202020204" pitchFamily="34" charset="0"/>
                <a:cs typeface="Arial" panose="020B0604020202020204" pitchFamily="34" charset="0"/>
              </a:rPr>
              <a:t>swift</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behaviour</a:t>
            </a:r>
            <a:r>
              <a:rPr lang="it-IT" altLang="it-IT" sz="2400" dirty="0">
                <a:latin typeface="Arial" panose="020B0604020202020204" pitchFamily="34" charset="0"/>
                <a:cs typeface="Arial" panose="020B0604020202020204" pitchFamily="34" charset="0"/>
              </a:rPr>
              <a:t>.</a:t>
            </a:r>
          </a:p>
          <a:p>
            <a:pPr eaLnBrk="1" hangingPunct="1">
              <a:spcBef>
                <a:spcPct val="0"/>
              </a:spcBef>
              <a:buFontTx/>
              <a:buNone/>
            </a:pPr>
            <a:r>
              <a:rPr lang="it-IT" altLang="it-IT" sz="2400" dirty="0">
                <a:latin typeface="Arial" panose="020B0604020202020204" pitchFamily="34" charset="0"/>
                <a:cs typeface="Arial" panose="020B0604020202020204" pitchFamily="34" charset="0"/>
              </a:rPr>
              <a:t>- </a:t>
            </a:r>
            <a:r>
              <a:rPr lang="it-IT" altLang="it-IT" sz="2400" dirty="0">
                <a:solidFill>
                  <a:srgbClr val="0432FF"/>
                </a:solidFill>
                <a:latin typeface="Arial" panose="020B0604020202020204" pitchFamily="34" charset="0"/>
                <a:cs typeface="Arial" panose="020B0604020202020204" pitchFamily="34" charset="0"/>
              </a:rPr>
              <a:t>Long </a:t>
            </a:r>
            <a:r>
              <a:rPr lang="it-IT" altLang="it-IT" sz="2400" dirty="0" err="1">
                <a:solidFill>
                  <a:srgbClr val="0432FF"/>
                </a:solidFill>
                <a:latin typeface="Arial" panose="020B0604020202020204" pitchFamily="34" charset="0"/>
                <a:cs typeface="Arial" panose="020B0604020202020204" pitchFamily="34" charset="0"/>
              </a:rPr>
              <a:t>term</a:t>
            </a:r>
            <a:r>
              <a:rPr lang="it-IT" altLang="it-IT" sz="2400" dirty="0">
                <a:solidFill>
                  <a:srgbClr val="0432FF"/>
                </a:solidFill>
                <a:latin typeface="Arial" panose="020B0604020202020204" pitchFamily="34" charset="0"/>
                <a:cs typeface="Arial" panose="020B0604020202020204" pitchFamily="34" charset="0"/>
              </a:rPr>
              <a:t> trends</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We</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need</a:t>
            </a:r>
            <a:r>
              <a:rPr lang="it-IT" altLang="it-IT" sz="2400" dirty="0">
                <a:latin typeface="Arial" panose="020B0604020202020204" pitchFamily="34" charset="0"/>
                <a:cs typeface="Arial" panose="020B0604020202020204" pitchFamily="34" charset="0"/>
              </a:rPr>
              <a:t> to </a:t>
            </a:r>
            <a:r>
              <a:rPr lang="it-IT" altLang="it-IT" sz="2400" dirty="0" err="1">
                <a:latin typeface="Arial" panose="020B0604020202020204" pitchFamily="34" charset="0"/>
                <a:cs typeface="Arial" panose="020B0604020202020204" pitchFamily="34" charset="0"/>
              </a:rPr>
              <a:t>pay</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particular</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attention</a:t>
            </a:r>
            <a:r>
              <a:rPr lang="it-IT" altLang="it-IT" sz="2400" dirty="0">
                <a:latin typeface="Arial" panose="020B0604020202020204" pitchFamily="34" charset="0"/>
                <a:cs typeface="Arial" panose="020B0604020202020204" pitchFamily="34" charset="0"/>
              </a:rPr>
              <a:t> to the </a:t>
            </a:r>
            <a:r>
              <a:rPr lang="it-IT" altLang="it-IT" sz="2400" dirty="0" err="1">
                <a:latin typeface="Arial" panose="020B0604020202020204" pitchFamily="34" charset="0"/>
                <a:cs typeface="Arial" panose="020B0604020202020204" pitchFamily="34" charset="0"/>
              </a:rPr>
              <a:t>most</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important</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sites</a:t>
            </a:r>
            <a:r>
              <a:rPr lang="it-IT" altLang="it-IT" sz="2400" dirty="0">
                <a:latin typeface="Arial" panose="020B0604020202020204" pitchFamily="34" charset="0"/>
                <a:cs typeface="Arial" panose="020B0604020202020204" pitchFamily="34" charset="0"/>
              </a:rPr>
              <a:t>, with the </a:t>
            </a:r>
            <a:r>
              <a:rPr lang="it-IT" altLang="it-IT" sz="2400" dirty="0" err="1">
                <a:latin typeface="Arial" panose="020B0604020202020204" pitchFamily="34" charset="0"/>
                <a:cs typeface="Arial" panose="020B0604020202020204" pitchFamily="34" charset="0"/>
              </a:rPr>
              <a:t>largest</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colonies</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There</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we</a:t>
            </a:r>
            <a:r>
              <a:rPr lang="it-IT" altLang="it-IT" sz="2400" dirty="0">
                <a:latin typeface="Arial" panose="020B0604020202020204" pitchFamily="34" charset="0"/>
                <a:cs typeface="Arial" panose="020B0604020202020204" pitchFamily="34" charset="0"/>
              </a:rPr>
              <a:t> can go back to the </a:t>
            </a:r>
            <a:r>
              <a:rPr lang="it-IT" altLang="it-IT" sz="2400" dirty="0" err="1">
                <a:latin typeface="Arial" panose="020B0604020202020204" pitchFamily="34" charset="0"/>
                <a:cs typeface="Arial" panose="020B0604020202020204" pitchFamily="34" charset="0"/>
              </a:rPr>
              <a:t>same</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sites</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after</a:t>
            </a:r>
            <a:r>
              <a:rPr lang="it-IT" altLang="it-IT" sz="2400" dirty="0">
                <a:latin typeface="Arial" panose="020B0604020202020204" pitchFamily="34" charset="0"/>
                <a:cs typeface="Arial" panose="020B0604020202020204" pitchFamily="34" charset="0"/>
              </a:rPr>
              <a:t> some </a:t>
            </a:r>
            <a:r>
              <a:rPr lang="it-IT" altLang="it-IT" sz="2400" dirty="0" err="1">
                <a:latin typeface="Arial" panose="020B0604020202020204" pitchFamily="34" charset="0"/>
                <a:cs typeface="Arial" panose="020B0604020202020204" pitchFamily="34" charset="0"/>
              </a:rPr>
              <a:t>years</a:t>
            </a:r>
            <a:r>
              <a:rPr lang="it-IT" altLang="it-IT" sz="2400" dirty="0">
                <a:latin typeface="Arial" panose="020B0604020202020204" pitchFamily="34" charset="0"/>
                <a:cs typeface="Arial" panose="020B0604020202020204" pitchFamily="34" charset="0"/>
              </a:rPr>
              <a:t> to monitor trends on </a:t>
            </a:r>
            <a:r>
              <a:rPr lang="it-IT" altLang="it-IT" sz="2400" dirty="0" err="1">
                <a:latin typeface="Arial" panose="020B0604020202020204" pitchFamily="34" charset="0"/>
                <a:cs typeface="Arial" panose="020B0604020202020204" pitchFamily="34" charset="0"/>
              </a:rPr>
              <a:t>swift's</a:t>
            </a:r>
            <a:r>
              <a:rPr lang="it-IT" altLang="it-IT" sz="2400"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abundance</a:t>
            </a:r>
            <a:r>
              <a:rPr lang="it-IT" altLang="it-IT" sz="2400" dirty="0">
                <a:latin typeface="Arial" panose="020B0604020202020204" pitchFamily="34" charset="0"/>
                <a:cs typeface="Arial" panose="020B0604020202020204" pitchFamily="34"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9C8F859E-0CF8-E74C-9AC4-2B8B65E570F5}"/>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Main</a:t>
            </a:r>
            <a:r>
              <a:rPr lang="it-IT" dirty="0">
                <a:solidFill>
                  <a:schemeClr val="bg1"/>
                </a:solidFill>
                <a:latin typeface="+mn-lt"/>
                <a:ea typeface="+mn-ea"/>
              </a:rPr>
              <a:t> </a:t>
            </a:r>
            <a:r>
              <a:rPr lang="it-IT" dirty="0" err="1">
                <a:solidFill>
                  <a:schemeClr val="bg1"/>
                </a:solidFill>
                <a:latin typeface="+mn-lt"/>
                <a:ea typeface="+mn-ea"/>
              </a:rPr>
              <a:t>colonies</a:t>
            </a:r>
            <a:endParaRPr lang="it-IT" dirty="0">
              <a:solidFill>
                <a:schemeClr val="bg1"/>
              </a:solidFill>
              <a:latin typeface="+mn-lt"/>
              <a:ea typeface="+mn-ea"/>
            </a:endParaRPr>
          </a:p>
        </p:txBody>
      </p:sp>
      <p:sp>
        <p:nvSpPr>
          <p:cNvPr id="57346" name="Rettangolo 2">
            <a:extLst>
              <a:ext uri="{FF2B5EF4-FFF2-40B4-BE49-F238E27FC236}">
                <a16:creationId xmlns:a16="http://schemas.microsoft.com/office/drawing/2014/main" id="{D609ACF8-67B0-5B49-B8A5-C5E42B1CB6A5}"/>
              </a:ext>
            </a:extLst>
          </p:cNvPr>
          <p:cNvSpPr>
            <a:spLocks noChangeArrowheads="1"/>
          </p:cNvSpPr>
          <p:nvPr/>
        </p:nvSpPr>
        <p:spPr bwMode="auto">
          <a:xfrm>
            <a:off x="1496616" y="735013"/>
            <a:ext cx="6841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400" b="1" dirty="0">
                <a:latin typeface="Arial" panose="020B0604020202020204" pitchFamily="34" charset="0"/>
                <a:cs typeface="Arial" panose="020B0604020202020204" pitchFamily="34" charset="0"/>
              </a:rPr>
              <a:t>Moncalieri - </a:t>
            </a:r>
            <a:r>
              <a:rPr lang="it-IT" altLang="it-IT" sz="2400" dirty="0">
                <a:latin typeface="Arial" panose="020B0604020202020204" pitchFamily="34" charset="0"/>
                <a:cs typeface="Arial" panose="020B0604020202020204" pitchFamily="34" charset="0"/>
              </a:rPr>
              <a:t>Santa Maria della Scala </a:t>
            </a:r>
            <a:r>
              <a:rPr lang="it-IT" altLang="it-IT" sz="2400" dirty="0" err="1">
                <a:latin typeface="Arial" panose="020B0604020202020204" pitchFamily="34" charset="0"/>
                <a:cs typeface="Arial" panose="020B0604020202020204" pitchFamily="34" charset="0"/>
              </a:rPr>
              <a:t>cathedral</a:t>
            </a:r>
            <a:endParaRPr lang="it-IT" altLang="it-IT" sz="2400" i="1" dirty="0">
              <a:cs typeface="Arial" panose="020B0604020202020204" pitchFamily="34" charset="0"/>
            </a:endParaRPr>
          </a:p>
        </p:txBody>
      </p:sp>
      <p:pic>
        <p:nvPicPr>
          <p:cNvPr id="57347" name="Immagine 1">
            <a:extLst>
              <a:ext uri="{FF2B5EF4-FFF2-40B4-BE49-F238E27FC236}">
                <a16:creationId xmlns:a16="http://schemas.microsoft.com/office/drawing/2014/main" id="{9313E790-922F-BC46-90C0-EC09D44FA720}"/>
              </a:ext>
            </a:extLst>
          </p:cNvPr>
          <p:cNvPicPr>
            <a:picLocks noChangeAspect="1"/>
          </p:cNvPicPr>
          <p:nvPr/>
        </p:nvPicPr>
        <p:blipFill>
          <a:blip r:embed="rId2">
            <a:extLst>
              <a:ext uri="{28A0092B-C50C-407E-A947-70E740481C1C}">
                <a14:useLocalDpi xmlns:a14="http://schemas.microsoft.com/office/drawing/2010/main" val="0"/>
              </a:ext>
            </a:extLst>
          </a:blip>
          <a:srcRect l="-9087" t="-1480"/>
          <a:stretch>
            <a:fillRect/>
          </a:stretch>
        </p:blipFill>
        <p:spPr bwMode="auto">
          <a:xfrm>
            <a:off x="-735013" y="1412875"/>
            <a:ext cx="10539413" cy="518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ttangolo 3">
            <a:extLst>
              <a:ext uri="{FF2B5EF4-FFF2-40B4-BE49-F238E27FC236}">
                <a16:creationId xmlns:a16="http://schemas.microsoft.com/office/drawing/2014/main" id="{7C6E5161-B068-944B-8140-B92585B3E23C}"/>
              </a:ext>
            </a:extLst>
          </p:cNvPr>
          <p:cNvSpPr>
            <a:spLocks noChangeArrowheads="1"/>
          </p:cNvSpPr>
          <p:nvPr/>
        </p:nvSpPr>
        <p:spPr bwMode="auto">
          <a:xfrm>
            <a:off x="488950" y="879103"/>
            <a:ext cx="74883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400" b="1" dirty="0">
                <a:latin typeface="Arial" panose="020B0604020202020204" pitchFamily="34" charset="0"/>
                <a:cs typeface="Arial" panose="020B0604020202020204" pitchFamily="34" charset="0"/>
              </a:rPr>
              <a:t>Moncalieri – </a:t>
            </a:r>
            <a:r>
              <a:rPr lang="it-IT" altLang="it-IT" sz="2400" dirty="0" err="1">
                <a:latin typeface="Arial" panose="020B0604020202020204" pitchFamily="34" charset="0"/>
                <a:cs typeface="Arial" panose="020B0604020202020204" pitchFamily="34" charset="0"/>
              </a:rPr>
              <a:t>Cathedral</a:t>
            </a:r>
            <a:r>
              <a:rPr lang="it-IT" altLang="it-IT" sz="2400" b="1" dirty="0">
                <a:latin typeface="Arial" panose="020B0604020202020204" pitchFamily="34" charset="0"/>
                <a:cs typeface="Arial" panose="020B0604020202020204" pitchFamily="34" charset="0"/>
              </a:rPr>
              <a:t>: </a:t>
            </a:r>
            <a:r>
              <a:rPr lang="it-IT" altLang="it-IT" sz="2400" dirty="0" err="1">
                <a:latin typeface="Arial" panose="020B0604020202020204" pitchFamily="34" charset="0"/>
                <a:cs typeface="Arial" panose="020B0604020202020204" pitchFamily="34" charset="0"/>
              </a:rPr>
              <a:t>distribution</a:t>
            </a:r>
            <a:r>
              <a:rPr lang="it-IT" altLang="it-IT" sz="2400" dirty="0">
                <a:latin typeface="Arial" panose="020B0604020202020204" pitchFamily="34" charset="0"/>
                <a:cs typeface="Arial" panose="020B0604020202020204" pitchFamily="34" charset="0"/>
              </a:rPr>
              <a:t> </a:t>
            </a:r>
            <a:r>
              <a:rPr lang="it-IT" altLang="it-IT" sz="2400" i="1" dirty="0">
                <a:latin typeface="Arial" panose="020B0604020202020204" pitchFamily="34" charset="0"/>
                <a:cs typeface="Arial" panose="020B0604020202020204" pitchFamily="34" charset="0"/>
              </a:rPr>
              <a:t>A. pallidus</a:t>
            </a:r>
          </a:p>
        </p:txBody>
      </p:sp>
      <p:pic>
        <p:nvPicPr>
          <p:cNvPr id="58371" name="Immagine 1">
            <a:extLst>
              <a:ext uri="{FF2B5EF4-FFF2-40B4-BE49-F238E27FC236}">
                <a16:creationId xmlns:a16="http://schemas.microsoft.com/office/drawing/2014/main" id="{DFC9ED81-AA0A-4246-A0A9-495BA3CE19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488" y="2276872"/>
            <a:ext cx="9488487"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a:extLst>
              <a:ext uri="{FF2B5EF4-FFF2-40B4-BE49-F238E27FC236}">
                <a16:creationId xmlns:a16="http://schemas.microsoft.com/office/drawing/2014/main" id="{C199726A-E87F-1D40-9D99-ADDB7BF60211}"/>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Main</a:t>
            </a:r>
            <a:r>
              <a:rPr lang="it-IT" dirty="0">
                <a:solidFill>
                  <a:schemeClr val="bg1"/>
                </a:solidFill>
                <a:latin typeface="+mn-lt"/>
                <a:ea typeface="+mn-ea"/>
              </a:rPr>
              <a:t> </a:t>
            </a:r>
            <a:r>
              <a:rPr lang="it-IT" dirty="0" err="1">
                <a:solidFill>
                  <a:schemeClr val="bg1"/>
                </a:solidFill>
                <a:latin typeface="+mn-lt"/>
                <a:ea typeface="+mn-ea"/>
              </a:rPr>
              <a:t>colonies</a:t>
            </a:r>
            <a:endParaRPr lang="it-IT" dirty="0">
              <a:solidFill>
                <a:schemeClr val="bg1"/>
              </a:solidFill>
              <a:latin typeface="+mn-lt"/>
              <a:ea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D4B9D2BC-1CCD-DF45-A1A1-4BF1B1E38EA3}"/>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Main</a:t>
            </a:r>
            <a:r>
              <a:rPr lang="it-IT" dirty="0">
                <a:solidFill>
                  <a:schemeClr val="bg1"/>
                </a:solidFill>
                <a:latin typeface="+mn-lt"/>
                <a:ea typeface="+mn-ea"/>
              </a:rPr>
              <a:t> </a:t>
            </a:r>
            <a:r>
              <a:rPr lang="it-IT" dirty="0" err="1">
                <a:solidFill>
                  <a:schemeClr val="bg1"/>
                </a:solidFill>
                <a:latin typeface="+mn-lt"/>
                <a:ea typeface="+mn-ea"/>
              </a:rPr>
              <a:t>colonies</a:t>
            </a:r>
            <a:endParaRPr lang="it-IT" dirty="0">
              <a:solidFill>
                <a:schemeClr val="bg1"/>
              </a:solidFill>
              <a:latin typeface="+mn-lt"/>
              <a:ea typeface="+mn-ea"/>
            </a:endParaRPr>
          </a:p>
        </p:txBody>
      </p:sp>
      <p:sp>
        <p:nvSpPr>
          <p:cNvPr id="59394" name="Rettangolo 3">
            <a:extLst>
              <a:ext uri="{FF2B5EF4-FFF2-40B4-BE49-F238E27FC236}">
                <a16:creationId xmlns:a16="http://schemas.microsoft.com/office/drawing/2014/main" id="{CE05BA98-D99C-9B41-86A0-735776869F69}"/>
              </a:ext>
            </a:extLst>
          </p:cNvPr>
          <p:cNvSpPr>
            <a:spLocks noChangeArrowheads="1"/>
          </p:cNvSpPr>
          <p:nvPr/>
        </p:nvSpPr>
        <p:spPr bwMode="auto">
          <a:xfrm>
            <a:off x="273050" y="692150"/>
            <a:ext cx="3671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400" b="1" dirty="0">
                <a:latin typeface="Arial" panose="020B0604020202020204" pitchFamily="34" charset="0"/>
                <a:cs typeface="Arial" panose="020B0604020202020204" pitchFamily="34" charset="0"/>
              </a:rPr>
              <a:t>Torino – </a:t>
            </a:r>
            <a:r>
              <a:rPr lang="it-IT" altLang="it-IT" sz="2400" dirty="0">
                <a:latin typeface="Arial" panose="020B0604020202020204" pitchFamily="34" charset="0"/>
                <a:cs typeface="Arial" panose="020B0604020202020204" pitchFamily="34" charset="0"/>
              </a:rPr>
              <a:t>Piazza Castello</a:t>
            </a:r>
          </a:p>
          <a:p>
            <a:pPr eaLnBrk="1" hangingPunct="1">
              <a:spcBef>
                <a:spcPct val="0"/>
              </a:spcBef>
              <a:buFontTx/>
              <a:buNone/>
            </a:pPr>
            <a:endParaRPr lang="it-IT" altLang="it-IT" sz="2400" dirty="0">
              <a:latin typeface="Arial" panose="020B0604020202020204" pitchFamily="34" charset="0"/>
              <a:cs typeface="Arial" panose="020B0604020202020204" pitchFamily="34" charset="0"/>
            </a:endParaRPr>
          </a:p>
          <a:p>
            <a:pPr eaLnBrk="1" hangingPunct="1">
              <a:spcBef>
                <a:spcPct val="0"/>
              </a:spcBef>
              <a:buFontTx/>
              <a:buNone/>
            </a:pPr>
            <a:r>
              <a:rPr lang="it-IT" altLang="it-IT" sz="2400" i="1" dirty="0">
                <a:latin typeface="Arial" panose="020B0604020202020204" pitchFamily="34" charset="0"/>
                <a:cs typeface="Arial" panose="020B0604020202020204" pitchFamily="34" charset="0"/>
              </a:rPr>
              <a:t>West side &amp; </a:t>
            </a:r>
            <a:r>
              <a:rPr lang="it-IT" altLang="it-IT" sz="2400" i="1" dirty="0" err="1">
                <a:latin typeface="Arial" panose="020B0604020202020204" pitchFamily="34" charset="0"/>
                <a:cs typeface="Arial" panose="020B0604020202020204" pitchFamily="34" charset="0"/>
              </a:rPr>
              <a:t>tower</a:t>
            </a:r>
            <a:r>
              <a:rPr lang="it-IT" altLang="it-IT" sz="2400" i="1" dirty="0">
                <a:latin typeface="Arial" panose="020B0604020202020204" pitchFamily="34" charset="0"/>
                <a:cs typeface="Arial" panose="020B0604020202020204" pitchFamily="34" charset="0"/>
              </a:rPr>
              <a:t> 1</a:t>
            </a:r>
            <a:endParaRPr lang="it-IT" altLang="it-IT" sz="2400" i="1" dirty="0">
              <a:cs typeface="Arial" panose="020B0604020202020204" pitchFamily="34" charset="0"/>
            </a:endParaRPr>
          </a:p>
        </p:txBody>
      </p:sp>
      <p:pic>
        <p:nvPicPr>
          <p:cNvPr id="59395" name="Immagine 6">
            <a:extLst>
              <a:ext uri="{FF2B5EF4-FFF2-40B4-BE49-F238E27FC236}">
                <a16:creationId xmlns:a16="http://schemas.microsoft.com/office/drawing/2014/main" id="{344BBBFF-586C-F741-81C0-85CAF23E88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 y="2927350"/>
            <a:ext cx="9944100"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Immagine 7">
            <a:extLst>
              <a:ext uri="{FF2B5EF4-FFF2-40B4-BE49-F238E27FC236}">
                <a16:creationId xmlns:a16="http://schemas.microsoft.com/office/drawing/2014/main" id="{CA2C00AF-BFA5-064E-BC71-32B023985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76713" y="-14288"/>
            <a:ext cx="5745162"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tangolo 3">
            <a:extLst>
              <a:ext uri="{FF2B5EF4-FFF2-40B4-BE49-F238E27FC236}">
                <a16:creationId xmlns:a16="http://schemas.microsoft.com/office/drawing/2014/main" id="{B64AEDC6-0B2D-B54D-A300-01750FEFD2B4}"/>
              </a:ext>
            </a:extLst>
          </p:cNvPr>
          <p:cNvSpPr>
            <a:spLocks noChangeArrowheads="1"/>
          </p:cNvSpPr>
          <p:nvPr/>
        </p:nvSpPr>
        <p:spPr bwMode="auto">
          <a:xfrm>
            <a:off x="128464" y="2956198"/>
            <a:ext cx="36718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1200" i="1" dirty="0" err="1">
                <a:latin typeface="Arial" panose="020B0604020202020204" pitchFamily="34" charset="0"/>
                <a:cs typeface="Arial" panose="020B0604020202020204" pitchFamily="34" charset="0"/>
              </a:rPr>
              <a:t>May</a:t>
            </a:r>
            <a:r>
              <a:rPr lang="it-IT" altLang="it-IT" sz="1200" i="1" dirty="0">
                <a:latin typeface="Arial" panose="020B0604020202020204" pitchFamily="34" charset="0"/>
                <a:cs typeface="Arial" panose="020B0604020202020204" pitchFamily="34" charset="0"/>
              </a:rPr>
              <a:t> 1949</a:t>
            </a:r>
            <a:endParaRPr lang="it-IT" altLang="it-IT" sz="1200" i="1" dirty="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A49B1D77-D9D5-E445-8C8F-ADBADF869937}"/>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Main</a:t>
            </a:r>
            <a:r>
              <a:rPr lang="it-IT" dirty="0">
                <a:solidFill>
                  <a:schemeClr val="bg1"/>
                </a:solidFill>
                <a:latin typeface="+mn-lt"/>
                <a:ea typeface="+mn-ea"/>
              </a:rPr>
              <a:t> </a:t>
            </a:r>
            <a:r>
              <a:rPr lang="it-IT" dirty="0" err="1">
                <a:solidFill>
                  <a:schemeClr val="bg1"/>
                </a:solidFill>
                <a:latin typeface="+mn-lt"/>
                <a:ea typeface="+mn-ea"/>
              </a:rPr>
              <a:t>colonies</a:t>
            </a:r>
            <a:endParaRPr lang="it-IT" dirty="0">
              <a:solidFill>
                <a:schemeClr val="bg1"/>
              </a:solidFill>
              <a:latin typeface="+mn-lt"/>
              <a:ea typeface="+mn-ea"/>
            </a:endParaRPr>
          </a:p>
        </p:txBody>
      </p:sp>
      <p:pic>
        <p:nvPicPr>
          <p:cNvPr id="60418" name="Immagine 1">
            <a:extLst>
              <a:ext uri="{FF2B5EF4-FFF2-40B4-BE49-F238E27FC236}">
                <a16:creationId xmlns:a16="http://schemas.microsoft.com/office/drawing/2014/main" id="{A7245519-6579-A947-97A3-045CBFCE24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025" y="806450"/>
            <a:ext cx="9505950" cy="556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06E4DA72-EAB4-134B-9CA2-D7D8807E1734}"/>
              </a:ext>
            </a:extLst>
          </p:cNvPr>
          <p:cNvSpPr txBox="1"/>
          <p:nvPr/>
        </p:nvSpPr>
        <p:spPr>
          <a:xfrm>
            <a:off x="-15875" y="-26988"/>
            <a:ext cx="10009188" cy="476251"/>
          </a:xfrm>
          <a:prstGeom prst="rect">
            <a:avLst/>
          </a:prstGeom>
          <a:solidFill>
            <a:schemeClr val="tx2">
              <a:lumMod val="60000"/>
              <a:lumOff val="40000"/>
            </a:schemeClr>
          </a:solidFill>
        </p:spPr>
        <p:txBody>
          <a:bodyPr>
            <a:spAutoFit/>
          </a:bodyPr>
          <a:lstStyle/>
          <a:p>
            <a:pPr defTabSz="1280160" eaLnBrk="1" fontAlgn="auto" hangingPunct="1">
              <a:spcBef>
                <a:spcPts val="0"/>
              </a:spcBef>
              <a:spcAft>
                <a:spcPts val="0"/>
              </a:spcAft>
              <a:defRPr/>
            </a:pPr>
            <a:r>
              <a:rPr lang="it-IT" dirty="0" err="1">
                <a:solidFill>
                  <a:schemeClr val="bg1"/>
                </a:solidFill>
                <a:latin typeface="+mn-lt"/>
                <a:ea typeface="+mn-ea"/>
              </a:rPr>
              <a:t>Main</a:t>
            </a:r>
            <a:r>
              <a:rPr lang="it-IT" dirty="0">
                <a:solidFill>
                  <a:schemeClr val="bg1"/>
                </a:solidFill>
                <a:latin typeface="+mn-lt"/>
                <a:ea typeface="+mn-ea"/>
              </a:rPr>
              <a:t> </a:t>
            </a:r>
            <a:r>
              <a:rPr lang="it-IT" dirty="0" err="1">
                <a:solidFill>
                  <a:schemeClr val="bg1"/>
                </a:solidFill>
                <a:latin typeface="+mn-lt"/>
                <a:ea typeface="+mn-ea"/>
              </a:rPr>
              <a:t>colonies</a:t>
            </a:r>
            <a:endParaRPr lang="it-IT" dirty="0">
              <a:solidFill>
                <a:srgbClr val="FFFFFF"/>
              </a:solidFill>
              <a:latin typeface="+mn-lt"/>
              <a:ea typeface="+mn-ea"/>
            </a:endParaRPr>
          </a:p>
        </p:txBody>
      </p:sp>
      <p:sp>
        <p:nvSpPr>
          <p:cNvPr id="61442" name="Rettangolo 3">
            <a:extLst>
              <a:ext uri="{FF2B5EF4-FFF2-40B4-BE49-F238E27FC236}">
                <a16:creationId xmlns:a16="http://schemas.microsoft.com/office/drawing/2014/main" id="{7B73D1E2-51A3-EF4D-B7B6-8F21EACB2FCD}"/>
              </a:ext>
            </a:extLst>
          </p:cNvPr>
          <p:cNvSpPr>
            <a:spLocks noChangeArrowheads="1"/>
          </p:cNvSpPr>
          <p:nvPr/>
        </p:nvSpPr>
        <p:spPr bwMode="auto">
          <a:xfrm>
            <a:off x="5457056" y="908720"/>
            <a:ext cx="3384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400" b="1" dirty="0">
                <a:latin typeface="Arial" panose="020B0604020202020204" pitchFamily="34" charset="0"/>
                <a:cs typeface="Arial" panose="020B0604020202020204" pitchFamily="34" charset="0"/>
              </a:rPr>
              <a:t>Saluzzo - </a:t>
            </a:r>
            <a:r>
              <a:rPr lang="it-IT" altLang="it-IT" sz="2400" dirty="0" err="1">
                <a:latin typeface="Arial" panose="020B0604020202020204" pitchFamily="34" charset="0"/>
                <a:cs typeface="Arial" panose="020B0604020202020204" pitchFamily="34" charset="0"/>
              </a:rPr>
              <a:t>Cathedral</a:t>
            </a:r>
            <a:endParaRPr lang="it-IT" altLang="it-IT" sz="2400" dirty="0">
              <a:latin typeface="Arial" panose="020B0604020202020204" pitchFamily="34" charset="0"/>
              <a:cs typeface="Arial" panose="020B0604020202020204" pitchFamily="34" charset="0"/>
            </a:endParaRPr>
          </a:p>
        </p:txBody>
      </p:sp>
      <p:pic>
        <p:nvPicPr>
          <p:cNvPr id="61443" name="Immagine 1">
            <a:extLst>
              <a:ext uri="{FF2B5EF4-FFF2-40B4-BE49-F238E27FC236}">
                <a16:creationId xmlns:a16="http://schemas.microsoft.com/office/drawing/2014/main" id="{621FC6F2-8DEF-1542-AD4A-6E14FDB39D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7" y="476250"/>
            <a:ext cx="5261669" cy="360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ttangolo 5">
            <a:extLst>
              <a:ext uri="{FF2B5EF4-FFF2-40B4-BE49-F238E27FC236}">
                <a16:creationId xmlns:a16="http://schemas.microsoft.com/office/drawing/2014/main" id="{CAF720E6-2CC2-EE4B-80A9-8CAAD8B3508B}"/>
              </a:ext>
            </a:extLst>
          </p:cNvPr>
          <p:cNvSpPr>
            <a:spLocks noChangeArrowheads="1"/>
          </p:cNvSpPr>
          <p:nvPr/>
        </p:nvSpPr>
        <p:spPr bwMode="auto">
          <a:xfrm>
            <a:off x="5872281" y="3670336"/>
            <a:ext cx="3977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45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39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3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it-IT" altLang="it-IT" sz="2400" b="1" dirty="0" err="1">
                <a:latin typeface="Arial" panose="020B0604020202020204" pitchFamily="34" charset="0"/>
                <a:cs typeface="Arial" panose="020B0604020202020204" pitchFamily="34" charset="0"/>
              </a:rPr>
              <a:t>Jerusalem</a:t>
            </a:r>
            <a:r>
              <a:rPr lang="it-IT" altLang="it-IT" sz="2400" b="1" dirty="0">
                <a:latin typeface="Arial" panose="020B0604020202020204" pitchFamily="34" charset="0"/>
                <a:cs typeface="Arial" panose="020B0604020202020204" pitchFamily="34" charset="0"/>
              </a:rPr>
              <a:t> – </a:t>
            </a:r>
            <a:r>
              <a:rPr lang="it-IT" altLang="it-IT" sz="2400" dirty="0">
                <a:latin typeface="Arial" panose="020B0604020202020204" pitchFamily="34" charset="0"/>
                <a:cs typeface="Arial" panose="020B0604020202020204" pitchFamily="34" charset="0"/>
              </a:rPr>
              <a:t>Western </a:t>
            </a:r>
            <a:r>
              <a:rPr lang="it-IT" altLang="it-IT" sz="2400" dirty="0" err="1">
                <a:latin typeface="Arial" panose="020B0604020202020204" pitchFamily="34" charset="0"/>
                <a:cs typeface="Arial" panose="020B0604020202020204" pitchFamily="34" charset="0"/>
              </a:rPr>
              <a:t>wall</a:t>
            </a:r>
            <a:endParaRPr lang="it-IT" altLang="it-IT" sz="2400" dirty="0">
              <a:latin typeface="Arial" panose="020B0604020202020204" pitchFamily="34" charset="0"/>
              <a:cs typeface="Arial" panose="020B0604020202020204" pitchFamily="34" charset="0"/>
            </a:endParaRPr>
          </a:p>
        </p:txBody>
      </p:sp>
      <p:pic>
        <p:nvPicPr>
          <p:cNvPr id="7" name="Immagine 6">
            <a:extLst>
              <a:ext uri="{FF2B5EF4-FFF2-40B4-BE49-F238E27FC236}">
                <a16:creationId xmlns:a16="http://schemas.microsoft.com/office/drawing/2014/main" id="{3085724E-B48C-E54E-BC0A-B78242E07D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0436" y="4221089"/>
            <a:ext cx="7354010" cy="2592288"/>
          </a:xfrm>
          <a:prstGeom prst="rect">
            <a:avLst/>
          </a:prstGeom>
        </p:spPr>
      </p:pic>
    </p:spTree>
    <p:extLst>
      <p:ext uri="{BB962C8B-B14F-4D97-AF65-F5344CB8AC3E}">
        <p14:creationId xmlns:p14="http://schemas.microsoft.com/office/powerpoint/2010/main" val="2871850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F37972-F9E7-B143-A844-175A28F668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803"/>
            <a:ext cx="9906000" cy="6427581"/>
          </a:xfrm>
          <a:prstGeom prst="rect">
            <a:avLst/>
          </a:prstGeom>
        </p:spPr>
      </p:pic>
      <p:sp>
        <p:nvSpPr>
          <p:cNvPr id="9" name="CasellaDiTesto 8">
            <a:extLst>
              <a:ext uri="{FF2B5EF4-FFF2-40B4-BE49-F238E27FC236}">
                <a16:creationId xmlns:a16="http://schemas.microsoft.com/office/drawing/2014/main" id="{38A8CC96-92FE-404F-A471-CD5E6172D4CD}"/>
              </a:ext>
            </a:extLst>
          </p:cNvPr>
          <p:cNvSpPr txBox="1"/>
          <p:nvPr/>
        </p:nvSpPr>
        <p:spPr>
          <a:xfrm>
            <a:off x="0" y="0"/>
            <a:ext cx="10009188" cy="476251"/>
          </a:xfrm>
          <a:prstGeom prst="rect">
            <a:avLst/>
          </a:prstGeom>
          <a:solidFill>
            <a:schemeClr val="tx2">
              <a:lumMod val="60000"/>
              <a:lumOff val="40000"/>
            </a:schemeClr>
          </a:solidFill>
        </p:spPr>
        <p:txBody>
          <a:bodyPr>
            <a:spAutoFit/>
          </a:bodyPr>
          <a:lstStyle>
            <a:lvl1pPr eaLnBrk="0" hangingPunct="0">
              <a:defRPr sz="25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5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5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5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500">
                <a:solidFill>
                  <a:schemeClr val="tx1"/>
                </a:solidFill>
                <a:latin typeface="Calibri" panose="020F0502020204030204" pitchFamily="34" charset="0"/>
                <a:ea typeface="ＭＳ Ｐゴシック" panose="020B0600070205080204" pitchFamily="34" charset="-128"/>
              </a:defRPr>
            </a:lvl5pPr>
            <a:lvl6pPr marL="25146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6pPr>
            <a:lvl7pPr marL="29718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7pPr>
            <a:lvl8pPr marL="34290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8pPr>
            <a:lvl9pPr marL="3886200" indent="-228600" defTabSz="1279525" eaLnBrk="0" fontAlgn="base" hangingPunct="0">
              <a:spcBef>
                <a:spcPct val="0"/>
              </a:spcBef>
              <a:spcAft>
                <a:spcPct val="0"/>
              </a:spcAft>
              <a:defRPr sz="2500">
                <a:solidFill>
                  <a:schemeClr val="tx1"/>
                </a:solidFill>
                <a:latin typeface="Calibri" panose="020F0502020204030204" pitchFamily="34" charset="0"/>
                <a:ea typeface="ＭＳ Ｐゴシック" panose="020B0600070205080204" pitchFamily="34" charset="-128"/>
              </a:defRPr>
            </a:lvl9pPr>
          </a:lstStyle>
          <a:p>
            <a:pPr eaLnBrk="1" hangingPunct="1">
              <a:defRPr/>
            </a:pPr>
            <a:r>
              <a:rPr lang="it-IT" altLang="it-IT" b="1" dirty="0">
                <a:solidFill>
                  <a:schemeClr val="bg1"/>
                </a:solidFill>
              </a:rPr>
              <a:t> </a:t>
            </a:r>
            <a:r>
              <a:rPr lang="it-IT" altLang="it-IT" b="1" dirty="0" err="1">
                <a:solidFill>
                  <a:schemeClr val="bg1"/>
                </a:solidFill>
              </a:rPr>
              <a:t>Tel</a:t>
            </a:r>
            <a:r>
              <a:rPr lang="it-IT" altLang="it-IT" b="1" dirty="0">
                <a:solidFill>
                  <a:schemeClr val="bg1"/>
                </a:solidFill>
              </a:rPr>
              <a:t> Aviv – 12 March 2018</a:t>
            </a:r>
          </a:p>
        </p:txBody>
      </p:sp>
    </p:spTree>
    <p:extLst>
      <p:ext uri="{BB962C8B-B14F-4D97-AF65-F5344CB8AC3E}">
        <p14:creationId xmlns:p14="http://schemas.microsoft.com/office/powerpoint/2010/main" val="250780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3183</TotalTime>
  <Words>1220</Words>
  <Application>Microsoft Macintosh PowerPoint</Application>
  <PresentationFormat>A4 (21x29,7 cm)</PresentationFormat>
  <Paragraphs>220</Paragraphs>
  <Slides>33</Slides>
  <Notes>22</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33</vt:i4>
      </vt:variant>
    </vt:vector>
  </HeadingPairs>
  <TitlesOfParts>
    <vt:vector size="39" baseType="lpstr">
      <vt:lpstr>ＭＳ Ｐゴシック</vt:lpstr>
      <vt:lpstr>Arial</vt:lpstr>
      <vt:lpstr>Calibri</vt:lpstr>
      <vt:lpstr>Garamond</vt:lpstr>
      <vt:lpstr>Wingdings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NW-Italy - key for Swift's presence on buildings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Enrico</dc:creator>
  <cp:lastModifiedBy>Marco Cucco</cp:lastModifiedBy>
  <cp:revision>301</cp:revision>
  <dcterms:created xsi:type="dcterms:W3CDTF">2015-06-16T15:48:41Z</dcterms:created>
  <dcterms:modified xsi:type="dcterms:W3CDTF">2018-03-05T15:25:28Z</dcterms:modified>
</cp:coreProperties>
</file>