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311" r:id="rId5"/>
    <p:sldId id="260" r:id="rId6"/>
    <p:sldId id="307" r:id="rId7"/>
    <p:sldId id="268" r:id="rId8"/>
    <p:sldId id="266" r:id="rId9"/>
    <p:sldId id="267" r:id="rId10"/>
    <p:sldId id="272" r:id="rId11"/>
    <p:sldId id="289" r:id="rId12"/>
    <p:sldId id="295" r:id="rId13"/>
    <p:sldId id="290" r:id="rId14"/>
    <p:sldId id="293" r:id="rId15"/>
    <p:sldId id="294" r:id="rId16"/>
    <p:sldId id="291" r:id="rId17"/>
    <p:sldId id="292" r:id="rId18"/>
    <p:sldId id="273" r:id="rId19"/>
    <p:sldId id="308" r:id="rId20"/>
    <p:sldId id="270" r:id="rId21"/>
    <p:sldId id="286" r:id="rId22"/>
    <p:sldId id="285" r:id="rId23"/>
    <p:sldId id="287" r:id="rId24"/>
    <p:sldId id="263" r:id="rId25"/>
    <p:sldId id="306" r:id="rId26"/>
    <p:sldId id="264" r:id="rId27"/>
    <p:sldId id="265" r:id="rId28"/>
    <p:sldId id="314" r:id="rId29"/>
    <p:sldId id="275" r:id="rId30"/>
    <p:sldId id="276" r:id="rId31"/>
    <p:sldId id="277" r:id="rId32"/>
    <p:sldId id="279" r:id="rId33"/>
    <p:sldId id="281" r:id="rId34"/>
    <p:sldId id="283" r:id="rId35"/>
    <p:sldId id="310" r:id="rId36"/>
    <p:sldId id="296" r:id="rId37"/>
    <p:sldId id="313" r:id="rId38"/>
    <p:sldId id="312" r:id="rId39"/>
    <p:sldId id="305" r:id="rId40"/>
    <p:sldId id="315" r:id="rId41"/>
    <p:sldId id="316" r:id="rId42"/>
    <p:sldId id="304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8" autoAdjust="0"/>
    <p:restoredTop sz="94635" autoAdjust="0"/>
  </p:normalViewPr>
  <p:slideViewPr>
    <p:cSldViewPr>
      <p:cViewPr varScale="1">
        <p:scale>
          <a:sx n="89" d="100"/>
          <a:sy n="89" d="100"/>
        </p:scale>
        <p:origin x="-1258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A1FA0-E8ED-419E-9C5F-5735662C9D30}" type="datetimeFigureOut">
              <a:rPr lang="en-GB" smtClean="0"/>
              <a:t>01/03/2018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E0515-E7F1-4E84-85FA-72913B2E6D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0351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A1FA0-E8ED-419E-9C5F-5735662C9D30}" type="datetimeFigureOut">
              <a:rPr lang="en-GB" smtClean="0"/>
              <a:t>01/03/2018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E0515-E7F1-4E84-85FA-72913B2E6D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9843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A1FA0-E8ED-419E-9C5F-5735662C9D30}" type="datetimeFigureOut">
              <a:rPr lang="en-GB" smtClean="0"/>
              <a:t>01/03/2018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E0515-E7F1-4E84-85FA-72913B2E6D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3602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A1FA0-E8ED-419E-9C5F-5735662C9D30}" type="datetimeFigureOut">
              <a:rPr lang="en-GB" smtClean="0"/>
              <a:t>01/03/2018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E0515-E7F1-4E84-85FA-72913B2E6D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9125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A1FA0-E8ED-419E-9C5F-5735662C9D30}" type="datetimeFigureOut">
              <a:rPr lang="en-GB" smtClean="0"/>
              <a:t>01/03/2018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E0515-E7F1-4E84-85FA-72913B2E6D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1467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A1FA0-E8ED-419E-9C5F-5735662C9D30}" type="datetimeFigureOut">
              <a:rPr lang="en-GB" smtClean="0"/>
              <a:t>01/03/2018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E0515-E7F1-4E84-85FA-72913B2E6D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4960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A1FA0-E8ED-419E-9C5F-5735662C9D30}" type="datetimeFigureOut">
              <a:rPr lang="en-GB" smtClean="0"/>
              <a:t>01/03/2018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E0515-E7F1-4E84-85FA-72913B2E6D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924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A1FA0-E8ED-419E-9C5F-5735662C9D30}" type="datetimeFigureOut">
              <a:rPr lang="en-GB" smtClean="0"/>
              <a:t>01/03/2018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E0515-E7F1-4E84-85FA-72913B2E6D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0206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A1FA0-E8ED-419E-9C5F-5735662C9D30}" type="datetimeFigureOut">
              <a:rPr lang="en-GB" smtClean="0"/>
              <a:t>01/03/2018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E0515-E7F1-4E84-85FA-72913B2E6D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5059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A1FA0-E8ED-419E-9C5F-5735662C9D30}" type="datetimeFigureOut">
              <a:rPr lang="en-GB" smtClean="0"/>
              <a:t>01/03/2018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E0515-E7F1-4E84-85FA-72913B2E6D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6454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A1FA0-E8ED-419E-9C5F-5735662C9D30}" type="datetimeFigureOut">
              <a:rPr lang="en-GB" smtClean="0"/>
              <a:t>01/03/2018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E0515-E7F1-4E84-85FA-72913B2E6D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5020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A1FA0-E8ED-419E-9C5F-5735662C9D30}" type="datetimeFigureOut">
              <a:rPr lang="en-GB" smtClean="0"/>
              <a:t>01/03/2018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EE0515-E7F1-4E84-85FA-72913B2E6D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9532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hyperlink" Target="https://www.google.co.uk/url?sa=i&amp;rct=j&amp;q=&amp;esrc=s&amp;source=images&amp;cd=&amp;cad=rja&amp;uact=8&amp;ved=0ahUKEwjBjvnPwpvWAhWIyRQKHTvFBgQQjRwIBw&amp;url=http://www.countryfile.com/countryside/discover-northern-irelands-hidden-treasure&amp;psig=AFQjCNFOMa2-_64uEep1U2OcQadIAu8npA&amp;ust=1505159356250983" TargetMode="Externa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images 2016\07\james swift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11"/>
            <a:ext cx="9144000" cy="6938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-2211"/>
            <a:ext cx="9108504" cy="1143000"/>
          </a:xfrm>
        </p:spPr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Walk on the Wild Side</a:t>
            </a:r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looking for Northern Ireland’s natural nesting swifts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69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" y="419100"/>
            <a:ext cx="829056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72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49" y="188640"/>
            <a:ext cx="6825702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261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76872"/>
            <a:ext cx="9036496" cy="1143000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chemeClr val="bg1"/>
                </a:solidFill>
              </a:rPr>
              <a:t>O</a:t>
            </a:r>
            <a:r>
              <a:rPr lang="en-GB" dirty="0" smtClean="0">
                <a:solidFill>
                  <a:schemeClr val="bg1"/>
                </a:solidFill>
              </a:rPr>
              <a:t>nly 4 wild nesting sites have been found</a:t>
            </a:r>
            <a:br>
              <a:rPr lang="en-GB" dirty="0" smtClean="0">
                <a:solidFill>
                  <a:schemeClr val="bg1"/>
                </a:solidFill>
              </a:rPr>
            </a:br>
            <a:r>
              <a:rPr lang="en-GB" dirty="0">
                <a:solidFill>
                  <a:schemeClr val="bg1"/>
                </a:solidFill>
              </a:rPr>
              <a:t/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dirty="0" smtClean="0">
                <a:solidFill>
                  <a:schemeClr val="bg1"/>
                </a:solidFill>
              </a:rPr>
              <a:t>Larrybane quarry and sea cliffs </a:t>
            </a:r>
            <a:br>
              <a:rPr lang="en-GB" dirty="0" smtClean="0">
                <a:solidFill>
                  <a:schemeClr val="bg1"/>
                </a:solidFill>
              </a:rPr>
            </a:br>
            <a:r>
              <a:rPr lang="en-GB" dirty="0" smtClean="0">
                <a:solidFill>
                  <a:schemeClr val="bg1"/>
                </a:solidFill>
              </a:rPr>
              <a:t>in County Antrim</a:t>
            </a:r>
            <a:br>
              <a:rPr lang="en-GB" dirty="0" smtClean="0">
                <a:solidFill>
                  <a:schemeClr val="bg1"/>
                </a:solidFill>
              </a:rPr>
            </a:br>
            <a:r>
              <a:rPr lang="en-GB" dirty="0" smtClean="0">
                <a:solidFill>
                  <a:schemeClr val="bg1"/>
                </a:solidFill>
              </a:rPr>
              <a:t/>
            </a:r>
            <a:br>
              <a:rPr lang="en-GB" dirty="0" smtClean="0">
                <a:solidFill>
                  <a:schemeClr val="bg1"/>
                </a:solidFill>
              </a:rPr>
            </a:br>
            <a:r>
              <a:rPr lang="en-GB" dirty="0" err="1" smtClean="0">
                <a:solidFill>
                  <a:schemeClr val="bg1"/>
                </a:solidFill>
              </a:rPr>
              <a:t>Monawilkin</a:t>
            </a:r>
            <a:r>
              <a:rPr lang="en-GB" dirty="0" smtClean="0">
                <a:solidFill>
                  <a:schemeClr val="bg1"/>
                </a:solidFill>
              </a:rPr>
              <a:t/>
            </a:r>
            <a:br>
              <a:rPr lang="en-GB" dirty="0" smtClean="0">
                <a:solidFill>
                  <a:schemeClr val="bg1"/>
                </a:solidFill>
              </a:rPr>
            </a:br>
            <a:r>
              <a:rPr lang="en-GB" dirty="0" smtClean="0">
                <a:solidFill>
                  <a:schemeClr val="bg1"/>
                </a:solidFill>
              </a:rPr>
              <a:t>Moore’s Quarry</a:t>
            </a:r>
            <a:br>
              <a:rPr lang="en-GB" dirty="0" smtClean="0">
                <a:solidFill>
                  <a:schemeClr val="bg1"/>
                </a:solidFill>
              </a:rPr>
            </a:br>
            <a:r>
              <a:rPr lang="en-GB" dirty="0" smtClean="0">
                <a:solidFill>
                  <a:schemeClr val="bg1"/>
                </a:solidFill>
              </a:rPr>
              <a:t>Cliff of </a:t>
            </a:r>
            <a:r>
              <a:rPr lang="en-GB" dirty="0" err="1" smtClean="0">
                <a:solidFill>
                  <a:schemeClr val="bg1"/>
                </a:solidFill>
              </a:rPr>
              <a:t>Magho</a:t>
            </a:r>
            <a:r>
              <a:rPr lang="en-GB" dirty="0" smtClean="0">
                <a:solidFill>
                  <a:schemeClr val="bg1"/>
                </a:solidFill>
              </a:rPr>
              <a:t/>
            </a:r>
            <a:br>
              <a:rPr lang="en-GB" dirty="0" smtClean="0">
                <a:solidFill>
                  <a:schemeClr val="bg1"/>
                </a:solidFill>
              </a:rPr>
            </a:br>
            <a:r>
              <a:rPr lang="en-GB" dirty="0" smtClean="0">
                <a:solidFill>
                  <a:schemeClr val="bg1"/>
                </a:solidFill>
              </a:rPr>
              <a:t>in County Fermanagh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14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59" y="165169"/>
            <a:ext cx="7892399" cy="650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89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Larrybane Quarry and Sea Cliffs</a:t>
            </a:r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2983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0" y="332656"/>
            <a:ext cx="8964996" cy="597666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9512" y="461863"/>
            <a:ext cx="29558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Twite</a:t>
            </a:r>
            <a:r>
              <a:rPr lang="en-GB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Linaria</a:t>
            </a:r>
            <a:r>
              <a:rPr lang="en-GB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flavirostris</a:t>
            </a:r>
            <a:r>
              <a:rPr lang="en-GB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GB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78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389"/>
            <a:ext cx="8886886" cy="648072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79512" y="332656"/>
            <a:ext cx="36086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Larrybane quarry and sea cliffs</a:t>
            </a:r>
          </a:p>
        </p:txBody>
      </p:sp>
    </p:spTree>
    <p:extLst>
      <p:ext uri="{BB962C8B-B14F-4D97-AF65-F5344CB8AC3E}">
        <p14:creationId xmlns:p14="http://schemas.microsoft.com/office/powerpoint/2010/main" val="269842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6133"/>
            <a:ext cx="8424935" cy="6401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258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42646"/>
            <a:ext cx="8640960" cy="64807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7544" y="332656"/>
            <a:ext cx="2531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Larrybane quarry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026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i.pinimg.com/736x/31/99/5e/31995ec14a25d1e7fbf84da3baf480de--game-of-thrones-series-northern-irela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38" y="404664"/>
            <a:ext cx="8666152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8" y="548680"/>
            <a:ext cx="30693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Game of Thrones set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25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7" y="242646"/>
            <a:ext cx="8472941" cy="635470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4982" y="404664"/>
            <a:ext cx="24018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Larrybane sea cliffs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440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monobrowze.co.uk/wp-content/uploads/2013/05/got_larrybane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8" y="836712"/>
            <a:ext cx="8793773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122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188640"/>
            <a:ext cx="8448939" cy="63367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7544" y="332656"/>
            <a:ext cx="24018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Larrybane sea cliffs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02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78130"/>
            <a:ext cx="7620000" cy="6301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16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75856" y="1988840"/>
            <a:ext cx="1831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Insert video here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374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8352928" cy="6264696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3419872" y="1570970"/>
            <a:ext cx="576064" cy="403691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354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66693"/>
            <a:ext cx="8496944" cy="6372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6195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000" y="476672"/>
            <a:ext cx="9001000" cy="1143000"/>
          </a:xfrm>
        </p:spPr>
        <p:txBody>
          <a:bodyPr>
            <a:normAutofit fontScale="90000"/>
          </a:bodyPr>
          <a:lstStyle/>
          <a:p>
            <a:r>
              <a:rPr lang="en-GB" dirty="0" err="1">
                <a:solidFill>
                  <a:schemeClr val="bg1"/>
                </a:solidFill>
              </a:rPr>
              <a:t>Monawilkin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smtClean="0">
                <a:solidFill>
                  <a:schemeClr val="bg1"/>
                </a:solidFill>
              </a:rPr>
              <a:t/>
            </a:r>
            <a:br>
              <a:rPr lang="en-GB" dirty="0" smtClean="0">
                <a:solidFill>
                  <a:schemeClr val="bg1"/>
                </a:solidFill>
              </a:rPr>
            </a:br>
            <a:r>
              <a:rPr lang="en-GB" dirty="0" smtClean="0">
                <a:solidFill>
                  <a:schemeClr val="bg1"/>
                </a:solidFill>
              </a:rPr>
              <a:t>special </a:t>
            </a:r>
            <a:r>
              <a:rPr lang="en-GB" dirty="0">
                <a:solidFill>
                  <a:schemeClr val="bg1"/>
                </a:solidFill>
              </a:rPr>
              <a:t>area of conservation</a:t>
            </a:r>
            <a:br>
              <a:rPr lang="en-GB" dirty="0">
                <a:solidFill>
                  <a:schemeClr val="bg1"/>
                </a:solidFill>
              </a:rPr>
            </a:b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378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98695"/>
            <a:ext cx="8424936" cy="640585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4044" y="332656"/>
            <a:ext cx="35157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Small blue </a:t>
            </a:r>
            <a:r>
              <a:rPr lang="en-GB" sz="2000" i="1" dirty="0" err="1" smtClean="0">
                <a:solidFill>
                  <a:schemeClr val="bg1"/>
                </a:solidFill>
              </a:rPr>
              <a:t>Cupido</a:t>
            </a:r>
            <a:r>
              <a:rPr lang="en-GB" sz="2000" i="1" dirty="0" smtClean="0">
                <a:solidFill>
                  <a:schemeClr val="bg1"/>
                </a:solidFill>
              </a:rPr>
              <a:t> </a:t>
            </a:r>
            <a:r>
              <a:rPr lang="en-GB" sz="2000" i="1" dirty="0" err="1">
                <a:solidFill>
                  <a:schemeClr val="bg1"/>
                </a:solidFill>
              </a:rPr>
              <a:t>minimus</a:t>
            </a:r>
            <a:r>
              <a:rPr lang="en-GB" sz="20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GB" sz="20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2879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373" y="157774"/>
            <a:ext cx="7920880" cy="6257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606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42646"/>
            <a:ext cx="8280920" cy="6210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14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50" y="228600"/>
            <a:ext cx="79375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150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33" y="116632"/>
            <a:ext cx="7975424" cy="655966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7504" y="188640"/>
            <a:ext cx="896448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Moore’s lake and Moore’s quarry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3425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77084"/>
            <a:ext cx="5184576" cy="6780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532" y="188640"/>
            <a:ext cx="363432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Common blue-tailed damselfly</a:t>
            </a:r>
          </a:p>
          <a:p>
            <a:r>
              <a:rPr lang="en-GB" i="1" dirty="0" err="1">
                <a:latin typeface="Arial" panose="020B0604020202020204" pitchFamily="34" charset="0"/>
                <a:cs typeface="Arial" panose="020B0604020202020204" pitchFamily="34" charset="0"/>
              </a:rPr>
              <a:t>Ischnura</a:t>
            </a:r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i="1" dirty="0" err="1">
                <a:latin typeface="Arial" panose="020B0604020202020204" pitchFamily="34" charset="0"/>
                <a:cs typeface="Arial" panose="020B0604020202020204" pitchFamily="34" charset="0"/>
              </a:rPr>
              <a:t>elegans</a:t>
            </a:r>
            <a:endParaRPr lang="en-GB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7524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170638"/>
            <a:ext cx="8664963" cy="6498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146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:\images 2016\06\jam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13034"/>
            <a:ext cx="5400600" cy="6149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9580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:\images 2016\06\james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90525"/>
            <a:ext cx="7620000" cy="607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57373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:\images 2016\06\james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76225"/>
            <a:ext cx="7620000" cy="630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0972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:\web sites\save our swifts\quarry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29" y="980728"/>
            <a:ext cx="8856984" cy="4894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4138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0" y="-23209"/>
            <a:ext cx="45605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1519" y="176843"/>
            <a:ext cx="11095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Nest 1</a:t>
            </a:r>
            <a:endParaRPr lang="en-GB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1484784"/>
            <a:ext cx="4759507" cy="4051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37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7" y="93569"/>
            <a:ext cx="5085965" cy="661175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6156" y="188640"/>
            <a:ext cx="11095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Nest 2</a:t>
            </a:r>
            <a:endParaRPr lang="en-GB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449056"/>
            <a:ext cx="5259757" cy="4389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540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46" y="29182"/>
            <a:ext cx="5691286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9512" y="109739"/>
            <a:ext cx="11095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Nest 3</a:t>
            </a:r>
            <a:endParaRPr lang="en-GB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772816"/>
            <a:ext cx="5211710" cy="3940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9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3" y="188640"/>
            <a:ext cx="5184576" cy="3888432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418738"/>
            <a:ext cx="5043239" cy="4177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3455" y="332656"/>
            <a:ext cx="1074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Nest 4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1582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solidFill>
                  <a:schemeClr val="bg1"/>
                </a:solidFill>
              </a:rPr>
              <a:t>Cliffs of </a:t>
            </a:r>
            <a:r>
              <a:rPr lang="en-GB" dirty="0" err="1">
                <a:solidFill>
                  <a:schemeClr val="bg1"/>
                </a:solidFill>
              </a:rPr>
              <a:t>Magho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80594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Image result for magho cliffs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827722"/>
            <a:ext cx="8978080" cy="504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9864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1524000"/>
            <a:ext cx="89535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59868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02" y="908720"/>
            <a:ext cx="8960996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30347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0648"/>
            <a:ext cx="8640960" cy="648072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Where Next? Knockmore cliffs?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8823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620688"/>
            <a:ext cx="9036496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Before I go …</a:t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Is this the lowest swift nest?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01316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60648"/>
            <a:ext cx="5428580" cy="6400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21457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:\images 2017\01\colours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"/>
            <a:ext cx="9144000" cy="6766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7504" y="476672"/>
            <a:ext cx="9073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  <a:endParaRPr lang="en-GB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049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12354</TotalTime>
  <Words>81</Words>
  <Application>Microsoft Office PowerPoint</Application>
  <PresentationFormat>On-screen Show (4:3)</PresentationFormat>
  <Paragraphs>23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A Walk on the Wild Side looking for Northern Ireland’s natural nesting swifts</vt:lpstr>
      <vt:lpstr>PowerPoint Presentation</vt:lpstr>
      <vt:lpstr>PowerPoint Presentation</vt:lpstr>
      <vt:lpstr>Only 4 wild nesting sites have been found  Larrybane quarry and sea cliffs  in County Antrim  Monawilkin Moore’s Quarry Cliff of Magho in County Fermanagh</vt:lpstr>
      <vt:lpstr>PowerPoint Presentation</vt:lpstr>
      <vt:lpstr>Larrybane Quarry and Sea Cliffs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Monawilkin  special area of conservation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Cliffs of Magho </vt:lpstr>
      <vt:lpstr>PowerPoint Presentation</vt:lpstr>
      <vt:lpstr>PowerPoint Presentation</vt:lpstr>
      <vt:lpstr>PowerPoint Presentation</vt:lpstr>
      <vt:lpstr>Where Next? Knockmore cliffs?</vt:lpstr>
      <vt:lpstr>Before I go …  Is this the lowest swift nest?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Walk on the Wild Side looking for Northern Ireland’s natural nesting swifts</dc:title>
  <dc:creator>Mark</dc:creator>
  <cp:lastModifiedBy>Mark</cp:lastModifiedBy>
  <cp:revision>26</cp:revision>
  <dcterms:created xsi:type="dcterms:W3CDTF">2017-09-10T00:08:54Z</dcterms:created>
  <dcterms:modified xsi:type="dcterms:W3CDTF">2018-03-06T15:30:18Z</dcterms:modified>
</cp:coreProperties>
</file>