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7" r:id="rId3"/>
    <p:sldId id="266" r:id="rId4"/>
    <p:sldId id="259" r:id="rId5"/>
    <p:sldId id="258" r:id="rId6"/>
    <p:sldId id="268" r:id="rId7"/>
    <p:sldId id="269" r:id="rId8"/>
    <p:sldId id="270" r:id="rId9"/>
    <p:sldId id="272" r:id="rId10"/>
    <p:sldId id="273" r:id="rId11"/>
    <p:sldId id="260" r:id="rId12"/>
    <p:sldId id="262" r:id="rId13"/>
    <p:sldId id="263" r:id="rId14"/>
    <p:sldId id="264" r:id="rId15"/>
    <p:sldId id="265" r:id="rId16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422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8D8435-A12A-45A3-804A-3E7A93487B14}" type="slidenum">
              <a:rPr lang="en-US">
                <a:solidFill>
                  <a:srgbClr val="000000"/>
                </a:solidFill>
              </a:rPr>
              <a:pPr/>
              <a:t>‹Nr.›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205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D99660-4B93-4397-B27B-3553EAA12EA8}" type="slidenum">
              <a:rPr lang="en-US">
                <a:solidFill>
                  <a:srgbClr val="000000"/>
                </a:solidFill>
              </a:rPr>
              <a:pPr/>
              <a:t>‹Nr.›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8950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6B2DEF-CFF3-43A8-B319-0624BFE2B2AC}" type="slidenum">
              <a:rPr lang="en-US">
                <a:solidFill>
                  <a:srgbClr val="000000"/>
                </a:solidFill>
              </a:rPr>
              <a:pPr/>
              <a:t>‹Nr.›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7403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8149D8-BC4A-4701-8DB8-4CEE16F57799}" type="slidenum">
              <a:rPr lang="en-US">
                <a:solidFill>
                  <a:srgbClr val="000000"/>
                </a:solidFill>
              </a:rPr>
              <a:pPr/>
              <a:t>‹Nr.›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65589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518597-EDE9-473C-8910-8E4BE37C70D3}" type="slidenum">
              <a:rPr lang="en-US">
                <a:solidFill>
                  <a:srgbClr val="000000"/>
                </a:solidFill>
              </a:rPr>
              <a:pPr/>
              <a:t>‹Nr.›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61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629390-DBAA-4D3B-97CC-1DE933A519C7}" type="slidenum">
              <a:rPr lang="en-US">
                <a:solidFill>
                  <a:srgbClr val="000000"/>
                </a:solidFill>
              </a:rPr>
              <a:pPr/>
              <a:t>‹Nr.›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6299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618EEB-7261-4FE1-AE60-774B2C043EBD}" type="slidenum">
              <a:rPr lang="en-US">
                <a:solidFill>
                  <a:srgbClr val="000000"/>
                </a:solidFill>
              </a:rPr>
              <a:pPr/>
              <a:t>‹Nr.›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504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22D569-21B5-4313-B817-67447CE83560}" type="slidenum">
              <a:rPr lang="en-US">
                <a:solidFill>
                  <a:srgbClr val="000000"/>
                </a:solidFill>
              </a:rPr>
              <a:pPr/>
              <a:t>‹Nr.›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4986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9DBCE2-536D-433C-AD1C-A5BD7A953ABE}" type="slidenum">
              <a:rPr lang="en-US">
                <a:solidFill>
                  <a:srgbClr val="000000"/>
                </a:solidFill>
              </a:rPr>
              <a:pPr/>
              <a:t>‹Nr.›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668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33A8E9-D33E-478E-8F0E-B4ED4A476CDD}" type="slidenum">
              <a:rPr lang="en-US">
                <a:solidFill>
                  <a:srgbClr val="000000"/>
                </a:solidFill>
              </a:rPr>
              <a:pPr/>
              <a:t>‹Nr.›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0750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0E1E62-40C7-4DB7-BE06-D9619B43B009}" type="slidenum">
              <a:rPr lang="en-US">
                <a:solidFill>
                  <a:srgbClr val="000000"/>
                </a:solidFill>
              </a:rPr>
              <a:pPr/>
              <a:t>‹Nr.›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8219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FF">
                <a:gamma/>
                <a:shade val="46275"/>
                <a:invGamma/>
              </a:srgbClr>
            </a:gs>
            <a:gs pos="50000">
              <a:srgbClr val="0000FF"/>
            </a:gs>
            <a:gs pos="100000">
              <a:srgbClr val="0000FF">
                <a:gamma/>
                <a:shade val="46275"/>
                <a:invGamma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Hier klicken, um Master-Titelformat zu bearbeiten.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Hier klicken, um Master-Textformat zu bearbeiten.</a:t>
            </a:r>
          </a:p>
          <a:p>
            <a:pPr lvl="1"/>
            <a:r>
              <a:rPr lang="en-US" smtClean="0"/>
              <a:t>Zweite Ebene</a:t>
            </a:r>
          </a:p>
          <a:p>
            <a:pPr lvl="2"/>
            <a:r>
              <a:rPr lang="en-US" smtClean="0"/>
              <a:t>Dritte Ebene</a:t>
            </a:r>
          </a:p>
          <a:p>
            <a:pPr lvl="3"/>
            <a:r>
              <a:rPr lang="en-US" smtClean="0"/>
              <a:t>Vierte Ebene</a:t>
            </a:r>
          </a:p>
          <a:p>
            <a:pPr lvl="4"/>
            <a:r>
              <a:rPr lang="en-US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B24D5D1F-534C-4CE3-B90D-346C67CF9DD7}" type="slidenum">
              <a:rPr lang="en-US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0377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G:\Mauersegler\MS_Schlaf_Jungsegler%20bei%20Nacht.mpg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602263" y="1930187"/>
            <a:ext cx="8176021" cy="1138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sz="4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SWIFTS‘ SLEEPING BEHAVIOUR</a:t>
            </a:r>
            <a:endParaRPr lang="de-DE" sz="4000" b="1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sz="2800" b="1" i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de-DE" sz="2800" b="1" i="1" dirty="0" err="1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Apus</a:t>
            </a:r>
            <a:r>
              <a:rPr lang="de-DE" sz="2800" b="1" i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800" b="1" i="1" dirty="0" err="1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apus</a:t>
            </a:r>
            <a:r>
              <a:rPr lang="de-DE" sz="2800" b="1" i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)</a:t>
            </a:r>
            <a:endParaRPr lang="de-DE" sz="2800" b="1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2133600" y="3651746"/>
            <a:ext cx="5264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sz="3600" b="1" dirty="0">
                <a:solidFill>
                  <a:srgbClr val="FFFFFF"/>
                </a:solidFill>
                <a:latin typeface="Arial" charset="0"/>
              </a:rPr>
              <a:t>A Day in Nestlings‘ Life</a:t>
            </a: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5165725" y="5476875"/>
            <a:ext cx="2914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sz="2400">
                <a:solidFill>
                  <a:srgbClr val="FFFFFF"/>
                </a:solidFill>
                <a:latin typeface="Arial" charset="0"/>
              </a:rPr>
              <a:t>by Ninon Ballerstädt</a:t>
            </a:r>
          </a:p>
        </p:txBody>
      </p:sp>
      <p:sp>
        <p:nvSpPr>
          <p:cNvPr id="3084" name="Freeform 12"/>
          <p:cNvSpPr>
            <a:spLocks noChangeAspect="1"/>
          </p:cNvSpPr>
          <p:nvPr/>
        </p:nvSpPr>
        <p:spPr bwMode="auto">
          <a:xfrm rot="-3966638">
            <a:off x="-1481138" y="3233738"/>
            <a:ext cx="1547813" cy="719137"/>
          </a:xfrm>
          <a:custGeom>
            <a:avLst/>
            <a:gdLst>
              <a:gd name="T0" fmla="*/ 54 w 1912"/>
              <a:gd name="T1" fmla="*/ 654 h 886"/>
              <a:gd name="T2" fmla="*/ 98 w 1912"/>
              <a:gd name="T3" fmla="*/ 584 h 886"/>
              <a:gd name="T4" fmla="*/ 162 w 1912"/>
              <a:gd name="T5" fmla="*/ 502 h 886"/>
              <a:gd name="T6" fmla="*/ 214 w 1912"/>
              <a:gd name="T7" fmla="*/ 452 h 886"/>
              <a:gd name="T8" fmla="*/ 244 w 1912"/>
              <a:gd name="T9" fmla="*/ 422 h 886"/>
              <a:gd name="T10" fmla="*/ 336 w 1912"/>
              <a:gd name="T11" fmla="*/ 348 h 886"/>
              <a:gd name="T12" fmla="*/ 396 w 1912"/>
              <a:gd name="T13" fmla="*/ 296 h 886"/>
              <a:gd name="T14" fmla="*/ 520 w 1912"/>
              <a:gd name="T15" fmla="*/ 198 h 886"/>
              <a:gd name="T16" fmla="*/ 582 w 1912"/>
              <a:gd name="T17" fmla="*/ 172 h 886"/>
              <a:gd name="T18" fmla="*/ 682 w 1912"/>
              <a:gd name="T19" fmla="*/ 142 h 886"/>
              <a:gd name="T20" fmla="*/ 792 w 1912"/>
              <a:gd name="T21" fmla="*/ 106 h 886"/>
              <a:gd name="T22" fmla="*/ 858 w 1912"/>
              <a:gd name="T23" fmla="*/ 30 h 886"/>
              <a:gd name="T24" fmla="*/ 944 w 1912"/>
              <a:gd name="T25" fmla="*/ 50 h 886"/>
              <a:gd name="T26" fmla="*/ 996 w 1912"/>
              <a:gd name="T27" fmla="*/ 56 h 886"/>
              <a:gd name="T28" fmla="*/ 1324 w 1912"/>
              <a:gd name="T29" fmla="*/ 40 h 886"/>
              <a:gd name="T30" fmla="*/ 1480 w 1912"/>
              <a:gd name="T31" fmla="*/ 70 h 886"/>
              <a:gd name="T32" fmla="*/ 1616 w 1912"/>
              <a:gd name="T33" fmla="*/ 110 h 886"/>
              <a:gd name="T34" fmla="*/ 1696 w 1912"/>
              <a:gd name="T35" fmla="*/ 138 h 886"/>
              <a:gd name="T36" fmla="*/ 1780 w 1912"/>
              <a:gd name="T37" fmla="*/ 174 h 886"/>
              <a:gd name="T38" fmla="*/ 1842 w 1912"/>
              <a:gd name="T39" fmla="*/ 212 h 886"/>
              <a:gd name="T40" fmla="*/ 1890 w 1912"/>
              <a:gd name="T41" fmla="*/ 260 h 886"/>
              <a:gd name="T42" fmla="*/ 1856 w 1912"/>
              <a:gd name="T43" fmla="*/ 304 h 886"/>
              <a:gd name="T44" fmla="*/ 1740 w 1912"/>
              <a:gd name="T45" fmla="*/ 258 h 886"/>
              <a:gd name="T46" fmla="*/ 1638 w 1912"/>
              <a:gd name="T47" fmla="*/ 246 h 886"/>
              <a:gd name="T48" fmla="*/ 1508 w 1912"/>
              <a:gd name="T49" fmla="*/ 250 h 886"/>
              <a:gd name="T50" fmla="*/ 1330 w 1912"/>
              <a:gd name="T51" fmla="*/ 260 h 886"/>
              <a:gd name="T52" fmla="*/ 1158 w 1912"/>
              <a:gd name="T53" fmla="*/ 286 h 886"/>
              <a:gd name="T54" fmla="*/ 1108 w 1912"/>
              <a:gd name="T55" fmla="*/ 322 h 886"/>
              <a:gd name="T56" fmla="*/ 1064 w 1912"/>
              <a:gd name="T57" fmla="*/ 484 h 886"/>
              <a:gd name="T58" fmla="*/ 1074 w 1912"/>
              <a:gd name="T59" fmla="*/ 534 h 886"/>
              <a:gd name="T60" fmla="*/ 1112 w 1912"/>
              <a:gd name="T61" fmla="*/ 604 h 886"/>
              <a:gd name="T62" fmla="*/ 1176 w 1912"/>
              <a:gd name="T63" fmla="*/ 700 h 886"/>
              <a:gd name="T64" fmla="*/ 1222 w 1912"/>
              <a:gd name="T65" fmla="*/ 810 h 886"/>
              <a:gd name="T66" fmla="*/ 1176 w 1912"/>
              <a:gd name="T67" fmla="*/ 778 h 886"/>
              <a:gd name="T68" fmla="*/ 1070 w 1912"/>
              <a:gd name="T69" fmla="*/ 714 h 886"/>
              <a:gd name="T70" fmla="*/ 1020 w 1912"/>
              <a:gd name="T71" fmla="*/ 786 h 886"/>
              <a:gd name="T72" fmla="*/ 942 w 1912"/>
              <a:gd name="T73" fmla="*/ 886 h 886"/>
              <a:gd name="T74" fmla="*/ 922 w 1912"/>
              <a:gd name="T75" fmla="*/ 764 h 886"/>
              <a:gd name="T76" fmla="*/ 898 w 1912"/>
              <a:gd name="T77" fmla="*/ 568 h 886"/>
              <a:gd name="T78" fmla="*/ 874 w 1912"/>
              <a:gd name="T79" fmla="*/ 524 h 886"/>
              <a:gd name="T80" fmla="*/ 742 w 1912"/>
              <a:gd name="T81" fmla="*/ 434 h 886"/>
              <a:gd name="T82" fmla="*/ 618 w 1912"/>
              <a:gd name="T83" fmla="*/ 430 h 886"/>
              <a:gd name="T84" fmla="*/ 454 w 1912"/>
              <a:gd name="T85" fmla="*/ 512 h 886"/>
              <a:gd name="T86" fmla="*/ 334 w 1912"/>
              <a:gd name="T87" fmla="*/ 570 h 886"/>
              <a:gd name="T88" fmla="*/ 242 w 1912"/>
              <a:gd name="T89" fmla="*/ 636 h 886"/>
              <a:gd name="T90" fmla="*/ 144 w 1912"/>
              <a:gd name="T91" fmla="*/ 704 h 886"/>
              <a:gd name="T92" fmla="*/ 86 w 1912"/>
              <a:gd name="T93" fmla="*/ 770 h 886"/>
              <a:gd name="T94" fmla="*/ 56 w 1912"/>
              <a:gd name="T95" fmla="*/ 726 h 886"/>
              <a:gd name="T96" fmla="*/ 32 w 1912"/>
              <a:gd name="T97" fmla="*/ 732 h 8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912" h="886">
                <a:moveTo>
                  <a:pt x="10" y="762"/>
                </a:moveTo>
                <a:cubicBezTo>
                  <a:pt x="11" y="750"/>
                  <a:pt x="22" y="701"/>
                  <a:pt x="32" y="694"/>
                </a:cubicBezTo>
                <a:cubicBezTo>
                  <a:pt x="37" y="679"/>
                  <a:pt x="40" y="663"/>
                  <a:pt x="54" y="654"/>
                </a:cubicBezTo>
                <a:cubicBezTo>
                  <a:pt x="57" y="646"/>
                  <a:pt x="58" y="643"/>
                  <a:pt x="66" y="640"/>
                </a:cubicBezTo>
                <a:cubicBezTo>
                  <a:pt x="69" y="623"/>
                  <a:pt x="71" y="609"/>
                  <a:pt x="84" y="596"/>
                </a:cubicBezTo>
                <a:cubicBezTo>
                  <a:pt x="87" y="588"/>
                  <a:pt x="91" y="589"/>
                  <a:pt x="98" y="584"/>
                </a:cubicBezTo>
                <a:cubicBezTo>
                  <a:pt x="103" y="569"/>
                  <a:pt x="120" y="548"/>
                  <a:pt x="132" y="536"/>
                </a:cubicBezTo>
                <a:cubicBezTo>
                  <a:pt x="135" y="528"/>
                  <a:pt x="139" y="525"/>
                  <a:pt x="146" y="520"/>
                </a:cubicBezTo>
                <a:cubicBezTo>
                  <a:pt x="150" y="513"/>
                  <a:pt x="162" y="502"/>
                  <a:pt x="162" y="502"/>
                </a:cubicBezTo>
                <a:cubicBezTo>
                  <a:pt x="165" y="493"/>
                  <a:pt x="174" y="484"/>
                  <a:pt x="182" y="478"/>
                </a:cubicBezTo>
                <a:cubicBezTo>
                  <a:pt x="188" y="474"/>
                  <a:pt x="200" y="466"/>
                  <a:pt x="200" y="466"/>
                </a:cubicBezTo>
                <a:cubicBezTo>
                  <a:pt x="204" y="455"/>
                  <a:pt x="200" y="461"/>
                  <a:pt x="214" y="452"/>
                </a:cubicBezTo>
                <a:cubicBezTo>
                  <a:pt x="216" y="451"/>
                  <a:pt x="220" y="448"/>
                  <a:pt x="220" y="448"/>
                </a:cubicBezTo>
                <a:cubicBezTo>
                  <a:pt x="224" y="441"/>
                  <a:pt x="225" y="435"/>
                  <a:pt x="232" y="430"/>
                </a:cubicBezTo>
                <a:cubicBezTo>
                  <a:pt x="236" y="427"/>
                  <a:pt x="244" y="422"/>
                  <a:pt x="244" y="422"/>
                </a:cubicBezTo>
                <a:cubicBezTo>
                  <a:pt x="250" y="413"/>
                  <a:pt x="259" y="402"/>
                  <a:pt x="268" y="396"/>
                </a:cubicBezTo>
                <a:cubicBezTo>
                  <a:pt x="276" y="384"/>
                  <a:pt x="283" y="382"/>
                  <a:pt x="296" y="380"/>
                </a:cubicBezTo>
                <a:cubicBezTo>
                  <a:pt x="304" y="368"/>
                  <a:pt x="322" y="353"/>
                  <a:pt x="336" y="348"/>
                </a:cubicBezTo>
                <a:cubicBezTo>
                  <a:pt x="340" y="342"/>
                  <a:pt x="352" y="334"/>
                  <a:pt x="352" y="334"/>
                </a:cubicBezTo>
                <a:cubicBezTo>
                  <a:pt x="360" y="322"/>
                  <a:pt x="371" y="319"/>
                  <a:pt x="382" y="312"/>
                </a:cubicBezTo>
                <a:cubicBezTo>
                  <a:pt x="391" y="298"/>
                  <a:pt x="386" y="303"/>
                  <a:pt x="396" y="296"/>
                </a:cubicBezTo>
                <a:cubicBezTo>
                  <a:pt x="413" y="271"/>
                  <a:pt x="427" y="255"/>
                  <a:pt x="452" y="238"/>
                </a:cubicBezTo>
                <a:cubicBezTo>
                  <a:pt x="458" y="219"/>
                  <a:pt x="493" y="218"/>
                  <a:pt x="508" y="208"/>
                </a:cubicBezTo>
                <a:cubicBezTo>
                  <a:pt x="512" y="205"/>
                  <a:pt x="515" y="201"/>
                  <a:pt x="520" y="198"/>
                </a:cubicBezTo>
                <a:cubicBezTo>
                  <a:pt x="524" y="196"/>
                  <a:pt x="532" y="194"/>
                  <a:pt x="532" y="194"/>
                </a:cubicBezTo>
                <a:cubicBezTo>
                  <a:pt x="538" y="185"/>
                  <a:pt x="556" y="179"/>
                  <a:pt x="566" y="176"/>
                </a:cubicBezTo>
                <a:cubicBezTo>
                  <a:pt x="571" y="174"/>
                  <a:pt x="582" y="172"/>
                  <a:pt x="582" y="172"/>
                </a:cubicBezTo>
                <a:cubicBezTo>
                  <a:pt x="601" y="159"/>
                  <a:pt x="627" y="162"/>
                  <a:pt x="648" y="152"/>
                </a:cubicBezTo>
                <a:cubicBezTo>
                  <a:pt x="653" y="150"/>
                  <a:pt x="659" y="149"/>
                  <a:pt x="664" y="148"/>
                </a:cubicBezTo>
                <a:cubicBezTo>
                  <a:pt x="670" y="146"/>
                  <a:pt x="682" y="142"/>
                  <a:pt x="682" y="142"/>
                </a:cubicBezTo>
                <a:cubicBezTo>
                  <a:pt x="716" y="143"/>
                  <a:pt x="731" y="146"/>
                  <a:pt x="762" y="144"/>
                </a:cubicBezTo>
                <a:cubicBezTo>
                  <a:pt x="774" y="140"/>
                  <a:pt x="778" y="128"/>
                  <a:pt x="784" y="118"/>
                </a:cubicBezTo>
                <a:cubicBezTo>
                  <a:pt x="786" y="114"/>
                  <a:pt x="792" y="106"/>
                  <a:pt x="792" y="106"/>
                </a:cubicBezTo>
                <a:cubicBezTo>
                  <a:pt x="796" y="91"/>
                  <a:pt x="810" y="67"/>
                  <a:pt x="824" y="58"/>
                </a:cubicBezTo>
                <a:cubicBezTo>
                  <a:pt x="827" y="48"/>
                  <a:pt x="835" y="45"/>
                  <a:pt x="844" y="42"/>
                </a:cubicBezTo>
                <a:cubicBezTo>
                  <a:pt x="847" y="34"/>
                  <a:pt x="850" y="33"/>
                  <a:pt x="858" y="30"/>
                </a:cubicBezTo>
                <a:cubicBezTo>
                  <a:pt x="869" y="13"/>
                  <a:pt x="909" y="5"/>
                  <a:pt x="928" y="0"/>
                </a:cubicBezTo>
                <a:cubicBezTo>
                  <a:pt x="929" y="12"/>
                  <a:pt x="928" y="24"/>
                  <a:pt x="930" y="36"/>
                </a:cubicBezTo>
                <a:cubicBezTo>
                  <a:pt x="933" y="52"/>
                  <a:pt x="936" y="46"/>
                  <a:pt x="944" y="50"/>
                </a:cubicBezTo>
                <a:cubicBezTo>
                  <a:pt x="948" y="52"/>
                  <a:pt x="956" y="58"/>
                  <a:pt x="956" y="58"/>
                </a:cubicBezTo>
                <a:cubicBezTo>
                  <a:pt x="959" y="63"/>
                  <a:pt x="972" y="68"/>
                  <a:pt x="972" y="68"/>
                </a:cubicBezTo>
                <a:cubicBezTo>
                  <a:pt x="979" y="57"/>
                  <a:pt x="983" y="58"/>
                  <a:pt x="996" y="56"/>
                </a:cubicBezTo>
                <a:cubicBezTo>
                  <a:pt x="1009" y="52"/>
                  <a:pt x="1046" y="33"/>
                  <a:pt x="1056" y="32"/>
                </a:cubicBezTo>
                <a:cubicBezTo>
                  <a:pt x="1083" y="28"/>
                  <a:pt x="1148" y="28"/>
                  <a:pt x="1158" y="28"/>
                </a:cubicBezTo>
                <a:cubicBezTo>
                  <a:pt x="1237" y="29"/>
                  <a:pt x="1258" y="37"/>
                  <a:pt x="1324" y="40"/>
                </a:cubicBezTo>
                <a:cubicBezTo>
                  <a:pt x="1335" y="44"/>
                  <a:pt x="1340" y="52"/>
                  <a:pt x="1352" y="56"/>
                </a:cubicBezTo>
                <a:cubicBezTo>
                  <a:pt x="1381" y="66"/>
                  <a:pt x="1413" y="59"/>
                  <a:pt x="1444" y="60"/>
                </a:cubicBezTo>
                <a:cubicBezTo>
                  <a:pt x="1455" y="67"/>
                  <a:pt x="1467" y="68"/>
                  <a:pt x="1480" y="70"/>
                </a:cubicBezTo>
                <a:cubicBezTo>
                  <a:pt x="1500" y="77"/>
                  <a:pt x="1496" y="80"/>
                  <a:pt x="1520" y="82"/>
                </a:cubicBezTo>
                <a:cubicBezTo>
                  <a:pt x="1547" y="87"/>
                  <a:pt x="1574" y="95"/>
                  <a:pt x="1602" y="98"/>
                </a:cubicBezTo>
                <a:cubicBezTo>
                  <a:pt x="1611" y="101"/>
                  <a:pt x="1607" y="108"/>
                  <a:pt x="1616" y="110"/>
                </a:cubicBezTo>
                <a:cubicBezTo>
                  <a:pt x="1623" y="112"/>
                  <a:pt x="1631" y="111"/>
                  <a:pt x="1638" y="112"/>
                </a:cubicBezTo>
                <a:cubicBezTo>
                  <a:pt x="1651" y="116"/>
                  <a:pt x="1663" y="125"/>
                  <a:pt x="1676" y="128"/>
                </a:cubicBezTo>
                <a:cubicBezTo>
                  <a:pt x="1690" y="138"/>
                  <a:pt x="1683" y="135"/>
                  <a:pt x="1696" y="138"/>
                </a:cubicBezTo>
                <a:cubicBezTo>
                  <a:pt x="1712" y="149"/>
                  <a:pt x="1732" y="156"/>
                  <a:pt x="1750" y="162"/>
                </a:cubicBezTo>
                <a:cubicBezTo>
                  <a:pt x="1759" y="165"/>
                  <a:pt x="1765" y="169"/>
                  <a:pt x="1774" y="172"/>
                </a:cubicBezTo>
                <a:cubicBezTo>
                  <a:pt x="1776" y="173"/>
                  <a:pt x="1780" y="174"/>
                  <a:pt x="1780" y="174"/>
                </a:cubicBezTo>
                <a:cubicBezTo>
                  <a:pt x="1785" y="179"/>
                  <a:pt x="1798" y="184"/>
                  <a:pt x="1798" y="184"/>
                </a:cubicBezTo>
                <a:cubicBezTo>
                  <a:pt x="1807" y="193"/>
                  <a:pt x="1820" y="196"/>
                  <a:pt x="1830" y="204"/>
                </a:cubicBezTo>
                <a:cubicBezTo>
                  <a:pt x="1834" y="207"/>
                  <a:pt x="1838" y="209"/>
                  <a:pt x="1842" y="212"/>
                </a:cubicBezTo>
                <a:cubicBezTo>
                  <a:pt x="1846" y="214"/>
                  <a:pt x="1854" y="216"/>
                  <a:pt x="1854" y="216"/>
                </a:cubicBezTo>
                <a:cubicBezTo>
                  <a:pt x="1859" y="223"/>
                  <a:pt x="1863" y="227"/>
                  <a:pt x="1870" y="232"/>
                </a:cubicBezTo>
                <a:cubicBezTo>
                  <a:pt x="1873" y="242"/>
                  <a:pt x="1881" y="254"/>
                  <a:pt x="1890" y="260"/>
                </a:cubicBezTo>
                <a:cubicBezTo>
                  <a:pt x="1894" y="266"/>
                  <a:pt x="1901" y="269"/>
                  <a:pt x="1904" y="276"/>
                </a:cubicBezTo>
                <a:cubicBezTo>
                  <a:pt x="1907" y="282"/>
                  <a:pt x="1910" y="294"/>
                  <a:pt x="1910" y="294"/>
                </a:cubicBezTo>
                <a:cubicBezTo>
                  <a:pt x="1905" y="323"/>
                  <a:pt x="1912" y="308"/>
                  <a:pt x="1856" y="304"/>
                </a:cubicBezTo>
                <a:cubicBezTo>
                  <a:pt x="1829" y="302"/>
                  <a:pt x="1805" y="284"/>
                  <a:pt x="1780" y="276"/>
                </a:cubicBezTo>
                <a:cubicBezTo>
                  <a:pt x="1777" y="266"/>
                  <a:pt x="1767" y="267"/>
                  <a:pt x="1758" y="264"/>
                </a:cubicBezTo>
                <a:cubicBezTo>
                  <a:pt x="1752" y="262"/>
                  <a:pt x="1740" y="258"/>
                  <a:pt x="1740" y="258"/>
                </a:cubicBezTo>
                <a:cubicBezTo>
                  <a:pt x="1730" y="261"/>
                  <a:pt x="1720" y="259"/>
                  <a:pt x="1710" y="256"/>
                </a:cubicBezTo>
                <a:cubicBezTo>
                  <a:pt x="1704" y="254"/>
                  <a:pt x="1692" y="250"/>
                  <a:pt x="1692" y="250"/>
                </a:cubicBezTo>
                <a:cubicBezTo>
                  <a:pt x="1673" y="253"/>
                  <a:pt x="1656" y="252"/>
                  <a:pt x="1638" y="246"/>
                </a:cubicBezTo>
                <a:cubicBezTo>
                  <a:pt x="1629" y="243"/>
                  <a:pt x="1612" y="238"/>
                  <a:pt x="1612" y="238"/>
                </a:cubicBezTo>
                <a:cubicBezTo>
                  <a:pt x="1583" y="240"/>
                  <a:pt x="1555" y="236"/>
                  <a:pt x="1526" y="240"/>
                </a:cubicBezTo>
                <a:cubicBezTo>
                  <a:pt x="1512" y="249"/>
                  <a:pt x="1519" y="246"/>
                  <a:pt x="1508" y="250"/>
                </a:cubicBezTo>
                <a:cubicBezTo>
                  <a:pt x="1479" y="248"/>
                  <a:pt x="1473" y="245"/>
                  <a:pt x="1440" y="254"/>
                </a:cubicBezTo>
                <a:cubicBezTo>
                  <a:pt x="1437" y="255"/>
                  <a:pt x="1430" y="264"/>
                  <a:pt x="1424" y="266"/>
                </a:cubicBezTo>
                <a:cubicBezTo>
                  <a:pt x="1398" y="257"/>
                  <a:pt x="1348" y="261"/>
                  <a:pt x="1330" y="260"/>
                </a:cubicBezTo>
                <a:cubicBezTo>
                  <a:pt x="1304" y="251"/>
                  <a:pt x="1275" y="261"/>
                  <a:pt x="1248" y="262"/>
                </a:cubicBezTo>
                <a:cubicBezTo>
                  <a:pt x="1229" y="275"/>
                  <a:pt x="1216" y="269"/>
                  <a:pt x="1188" y="270"/>
                </a:cubicBezTo>
                <a:cubicBezTo>
                  <a:pt x="1173" y="275"/>
                  <a:pt x="1173" y="282"/>
                  <a:pt x="1158" y="286"/>
                </a:cubicBezTo>
                <a:cubicBezTo>
                  <a:pt x="1152" y="288"/>
                  <a:pt x="1140" y="292"/>
                  <a:pt x="1140" y="292"/>
                </a:cubicBezTo>
                <a:cubicBezTo>
                  <a:pt x="1135" y="299"/>
                  <a:pt x="1133" y="305"/>
                  <a:pt x="1126" y="310"/>
                </a:cubicBezTo>
                <a:cubicBezTo>
                  <a:pt x="1120" y="314"/>
                  <a:pt x="1108" y="322"/>
                  <a:pt x="1108" y="322"/>
                </a:cubicBezTo>
                <a:cubicBezTo>
                  <a:pt x="1094" y="343"/>
                  <a:pt x="1082" y="370"/>
                  <a:pt x="1064" y="388"/>
                </a:cubicBezTo>
                <a:cubicBezTo>
                  <a:pt x="1059" y="403"/>
                  <a:pt x="1061" y="415"/>
                  <a:pt x="1066" y="430"/>
                </a:cubicBezTo>
                <a:cubicBezTo>
                  <a:pt x="1065" y="448"/>
                  <a:pt x="1066" y="466"/>
                  <a:pt x="1064" y="484"/>
                </a:cubicBezTo>
                <a:cubicBezTo>
                  <a:pt x="1064" y="488"/>
                  <a:pt x="1060" y="496"/>
                  <a:pt x="1060" y="496"/>
                </a:cubicBezTo>
                <a:cubicBezTo>
                  <a:pt x="1062" y="505"/>
                  <a:pt x="1055" y="523"/>
                  <a:pt x="1062" y="530"/>
                </a:cubicBezTo>
                <a:cubicBezTo>
                  <a:pt x="1065" y="533"/>
                  <a:pt x="1074" y="534"/>
                  <a:pt x="1074" y="534"/>
                </a:cubicBezTo>
                <a:cubicBezTo>
                  <a:pt x="1079" y="549"/>
                  <a:pt x="1087" y="568"/>
                  <a:pt x="1096" y="582"/>
                </a:cubicBezTo>
                <a:cubicBezTo>
                  <a:pt x="1096" y="582"/>
                  <a:pt x="1099" y="595"/>
                  <a:pt x="1100" y="596"/>
                </a:cubicBezTo>
                <a:cubicBezTo>
                  <a:pt x="1103" y="599"/>
                  <a:pt x="1112" y="604"/>
                  <a:pt x="1112" y="604"/>
                </a:cubicBezTo>
                <a:cubicBezTo>
                  <a:pt x="1118" y="623"/>
                  <a:pt x="1131" y="636"/>
                  <a:pt x="1142" y="652"/>
                </a:cubicBezTo>
                <a:cubicBezTo>
                  <a:pt x="1146" y="658"/>
                  <a:pt x="1158" y="666"/>
                  <a:pt x="1158" y="666"/>
                </a:cubicBezTo>
                <a:cubicBezTo>
                  <a:pt x="1166" y="677"/>
                  <a:pt x="1164" y="692"/>
                  <a:pt x="1176" y="700"/>
                </a:cubicBezTo>
                <a:cubicBezTo>
                  <a:pt x="1180" y="711"/>
                  <a:pt x="1192" y="718"/>
                  <a:pt x="1196" y="730"/>
                </a:cubicBezTo>
                <a:cubicBezTo>
                  <a:pt x="1202" y="748"/>
                  <a:pt x="1213" y="777"/>
                  <a:pt x="1226" y="790"/>
                </a:cubicBezTo>
                <a:cubicBezTo>
                  <a:pt x="1229" y="800"/>
                  <a:pt x="1234" y="806"/>
                  <a:pt x="1222" y="810"/>
                </a:cubicBezTo>
                <a:cubicBezTo>
                  <a:pt x="1216" y="801"/>
                  <a:pt x="1211" y="800"/>
                  <a:pt x="1200" y="796"/>
                </a:cubicBezTo>
                <a:cubicBezTo>
                  <a:pt x="1198" y="795"/>
                  <a:pt x="1194" y="794"/>
                  <a:pt x="1194" y="794"/>
                </a:cubicBezTo>
                <a:cubicBezTo>
                  <a:pt x="1188" y="788"/>
                  <a:pt x="1182" y="783"/>
                  <a:pt x="1176" y="778"/>
                </a:cubicBezTo>
                <a:cubicBezTo>
                  <a:pt x="1170" y="774"/>
                  <a:pt x="1158" y="766"/>
                  <a:pt x="1158" y="766"/>
                </a:cubicBezTo>
                <a:cubicBezTo>
                  <a:pt x="1152" y="757"/>
                  <a:pt x="1143" y="748"/>
                  <a:pt x="1132" y="744"/>
                </a:cubicBezTo>
                <a:cubicBezTo>
                  <a:pt x="1126" y="726"/>
                  <a:pt x="1088" y="717"/>
                  <a:pt x="1070" y="714"/>
                </a:cubicBezTo>
                <a:cubicBezTo>
                  <a:pt x="1037" y="718"/>
                  <a:pt x="1064" y="716"/>
                  <a:pt x="1050" y="738"/>
                </a:cubicBezTo>
                <a:cubicBezTo>
                  <a:pt x="1047" y="743"/>
                  <a:pt x="1039" y="740"/>
                  <a:pt x="1034" y="742"/>
                </a:cubicBezTo>
                <a:cubicBezTo>
                  <a:pt x="1024" y="757"/>
                  <a:pt x="1033" y="773"/>
                  <a:pt x="1020" y="786"/>
                </a:cubicBezTo>
                <a:cubicBezTo>
                  <a:pt x="1010" y="784"/>
                  <a:pt x="1001" y="780"/>
                  <a:pt x="992" y="774"/>
                </a:cubicBezTo>
                <a:cubicBezTo>
                  <a:pt x="975" y="785"/>
                  <a:pt x="992" y="824"/>
                  <a:pt x="970" y="846"/>
                </a:cubicBezTo>
                <a:cubicBezTo>
                  <a:pt x="966" y="858"/>
                  <a:pt x="954" y="882"/>
                  <a:pt x="942" y="886"/>
                </a:cubicBezTo>
                <a:cubicBezTo>
                  <a:pt x="931" y="870"/>
                  <a:pt x="938" y="847"/>
                  <a:pt x="932" y="828"/>
                </a:cubicBezTo>
                <a:cubicBezTo>
                  <a:pt x="929" y="817"/>
                  <a:pt x="924" y="796"/>
                  <a:pt x="924" y="796"/>
                </a:cubicBezTo>
                <a:cubicBezTo>
                  <a:pt x="923" y="785"/>
                  <a:pt x="923" y="775"/>
                  <a:pt x="922" y="764"/>
                </a:cubicBezTo>
                <a:cubicBezTo>
                  <a:pt x="921" y="758"/>
                  <a:pt x="916" y="746"/>
                  <a:pt x="916" y="746"/>
                </a:cubicBezTo>
                <a:cubicBezTo>
                  <a:pt x="917" y="706"/>
                  <a:pt x="921" y="670"/>
                  <a:pt x="908" y="632"/>
                </a:cubicBezTo>
                <a:cubicBezTo>
                  <a:pt x="906" y="609"/>
                  <a:pt x="903" y="590"/>
                  <a:pt x="898" y="568"/>
                </a:cubicBezTo>
                <a:cubicBezTo>
                  <a:pt x="897" y="560"/>
                  <a:pt x="899" y="551"/>
                  <a:pt x="896" y="544"/>
                </a:cubicBezTo>
                <a:cubicBezTo>
                  <a:pt x="895" y="541"/>
                  <a:pt x="889" y="544"/>
                  <a:pt x="886" y="542"/>
                </a:cubicBezTo>
                <a:cubicBezTo>
                  <a:pt x="880" y="538"/>
                  <a:pt x="878" y="530"/>
                  <a:pt x="874" y="524"/>
                </a:cubicBezTo>
                <a:cubicBezTo>
                  <a:pt x="859" y="501"/>
                  <a:pt x="849" y="475"/>
                  <a:pt x="834" y="452"/>
                </a:cubicBezTo>
                <a:cubicBezTo>
                  <a:pt x="831" y="447"/>
                  <a:pt x="822" y="451"/>
                  <a:pt x="816" y="450"/>
                </a:cubicBezTo>
                <a:cubicBezTo>
                  <a:pt x="790" y="441"/>
                  <a:pt x="769" y="436"/>
                  <a:pt x="742" y="434"/>
                </a:cubicBezTo>
                <a:cubicBezTo>
                  <a:pt x="725" y="423"/>
                  <a:pt x="702" y="419"/>
                  <a:pt x="682" y="414"/>
                </a:cubicBezTo>
                <a:cubicBezTo>
                  <a:pt x="671" y="421"/>
                  <a:pt x="666" y="420"/>
                  <a:pt x="652" y="422"/>
                </a:cubicBezTo>
                <a:cubicBezTo>
                  <a:pt x="640" y="426"/>
                  <a:pt x="629" y="423"/>
                  <a:pt x="618" y="430"/>
                </a:cubicBezTo>
                <a:cubicBezTo>
                  <a:pt x="604" y="450"/>
                  <a:pt x="557" y="464"/>
                  <a:pt x="532" y="468"/>
                </a:cubicBezTo>
                <a:cubicBezTo>
                  <a:pt x="523" y="473"/>
                  <a:pt x="516" y="479"/>
                  <a:pt x="506" y="482"/>
                </a:cubicBezTo>
                <a:cubicBezTo>
                  <a:pt x="495" y="498"/>
                  <a:pt x="472" y="506"/>
                  <a:pt x="454" y="512"/>
                </a:cubicBezTo>
                <a:cubicBezTo>
                  <a:pt x="438" y="528"/>
                  <a:pt x="419" y="525"/>
                  <a:pt x="400" y="534"/>
                </a:cubicBezTo>
                <a:cubicBezTo>
                  <a:pt x="388" y="540"/>
                  <a:pt x="386" y="547"/>
                  <a:pt x="372" y="550"/>
                </a:cubicBezTo>
                <a:cubicBezTo>
                  <a:pt x="360" y="558"/>
                  <a:pt x="347" y="562"/>
                  <a:pt x="334" y="570"/>
                </a:cubicBezTo>
                <a:cubicBezTo>
                  <a:pt x="324" y="576"/>
                  <a:pt x="315" y="584"/>
                  <a:pt x="304" y="588"/>
                </a:cubicBezTo>
                <a:cubicBezTo>
                  <a:pt x="301" y="597"/>
                  <a:pt x="288" y="603"/>
                  <a:pt x="278" y="606"/>
                </a:cubicBezTo>
                <a:cubicBezTo>
                  <a:pt x="270" y="614"/>
                  <a:pt x="253" y="633"/>
                  <a:pt x="242" y="636"/>
                </a:cubicBezTo>
                <a:cubicBezTo>
                  <a:pt x="230" y="639"/>
                  <a:pt x="219" y="643"/>
                  <a:pt x="210" y="652"/>
                </a:cubicBezTo>
                <a:cubicBezTo>
                  <a:pt x="203" y="659"/>
                  <a:pt x="200" y="669"/>
                  <a:pt x="192" y="672"/>
                </a:cubicBezTo>
                <a:cubicBezTo>
                  <a:pt x="179" y="685"/>
                  <a:pt x="162" y="698"/>
                  <a:pt x="144" y="704"/>
                </a:cubicBezTo>
                <a:cubicBezTo>
                  <a:pt x="138" y="710"/>
                  <a:pt x="135" y="715"/>
                  <a:pt x="128" y="720"/>
                </a:cubicBezTo>
                <a:cubicBezTo>
                  <a:pt x="126" y="727"/>
                  <a:pt x="110" y="747"/>
                  <a:pt x="104" y="756"/>
                </a:cubicBezTo>
                <a:cubicBezTo>
                  <a:pt x="100" y="762"/>
                  <a:pt x="86" y="770"/>
                  <a:pt x="86" y="770"/>
                </a:cubicBezTo>
                <a:cubicBezTo>
                  <a:pt x="77" y="784"/>
                  <a:pt x="70" y="803"/>
                  <a:pt x="56" y="812"/>
                </a:cubicBezTo>
                <a:cubicBezTo>
                  <a:pt x="54" y="819"/>
                  <a:pt x="46" y="830"/>
                  <a:pt x="46" y="830"/>
                </a:cubicBezTo>
                <a:cubicBezTo>
                  <a:pt x="39" y="809"/>
                  <a:pt x="39" y="752"/>
                  <a:pt x="56" y="726"/>
                </a:cubicBezTo>
                <a:cubicBezTo>
                  <a:pt x="55" y="721"/>
                  <a:pt x="57" y="714"/>
                  <a:pt x="54" y="710"/>
                </a:cubicBezTo>
                <a:cubicBezTo>
                  <a:pt x="52" y="708"/>
                  <a:pt x="50" y="714"/>
                  <a:pt x="48" y="716"/>
                </a:cubicBezTo>
                <a:cubicBezTo>
                  <a:pt x="36" y="732"/>
                  <a:pt x="46" y="725"/>
                  <a:pt x="32" y="732"/>
                </a:cubicBezTo>
                <a:cubicBezTo>
                  <a:pt x="23" y="746"/>
                  <a:pt x="12" y="764"/>
                  <a:pt x="0" y="776"/>
                </a:cubicBezTo>
              </a:path>
            </a:pathLst>
          </a:custGeom>
          <a:solidFill>
            <a:srgbClr val="1C1C1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32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085" name="Freeform 13"/>
          <p:cNvSpPr>
            <a:spLocks noChangeAspect="1"/>
          </p:cNvSpPr>
          <p:nvPr/>
        </p:nvSpPr>
        <p:spPr bwMode="auto">
          <a:xfrm rot="6311875">
            <a:off x="8805862" y="2471738"/>
            <a:ext cx="1547813" cy="719138"/>
          </a:xfrm>
          <a:custGeom>
            <a:avLst/>
            <a:gdLst>
              <a:gd name="T0" fmla="*/ 54 w 1912"/>
              <a:gd name="T1" fmla="*/ 654 h 886"/>
              <a:gd name="T2" fmla="*/ 98 w 1912"/>
              <a:gd name="T3" fmla="*/ 584 h 886"/>
              <a:gd name="T4" fmla="*/ 162 w 1912"/>
              <a:gd name="T5" fmla="*/ 502 h 886"/>
              <a:gd name="T6" fmla="*/ 214 w 1912"/>
              <a:gd name="T7" fmla="*/ 452 h 886"/>
              <a:gd name="T8" fmla="*/ 244 w 1912"/>
              <a:gd name="T9" fmla="*/ 422 h 886"/>
              <a:gd name="T10" fmla="*/ 336 w 1912"/>
              <a:gd name="T11" fmla="*/ 348 h 886"/>
              <a:gd name="T12" fmla="*/ 396 w 1912"/>
              <a:gd name="T13" fmla="*/ 296 h 886"/>
              <a:gd name="T14" fmla="*/ 520 w 1912"/>
              <a:gd name="T15" fmla="*/ 198 h 886"/>
              <a:gd name="T16" fmla="*/ 582 w 1912"/>
              <a:gd name="T17" fmla="*/ 172 h 886"/>
              <a:gd name="T18" fmla="*/ 682 w 1912"/>
              <a:gd name="T19" fmla="*/ 142 h 886"/>
              <a:gd name="T20" fmla="*/ 792 w 1912"/>
              <a:gd name="T21" fmla="*/ 106 h 886"/>
              <a:gd name="T22" fmla="*/ 858 w 1912"/>
              <a:gd name="T23" fmla="*/ 30 h 886"/>
              <a:gd name="T24" fmla="*/ 944 w 1912"/>
              <a:gd name="T25" fmla="*/ 50 h 886"/>
              <a:gd name="T26" fmla="*/ 996 w 1912"/>
              <a:gd name="T27" fmla="*/ 56 h 886"/>
              <a:gd name="T28" fmla="*/ 1324 w 1912"/>
              <a:gd name="T29" fmla="*/ 40 h 886"/>
              <a:gd name="T30" fmla="*/ 1480 w 1912"/>
              <a:gd name="T31" fmla="*/ 70 h 886"/>
              <a:gd name="T32" fmla="*/ 1616 w 1912"/>
              <a:gd name="T33" fmla="*/ 110 h 886"/>
              <a:gd name="T34" fmla="*/ 1696 w 1912"/>
              <a:gd name="T35" fmla="*/ 138 h 886"/>
              <a:gd name="T36" fmla="*/ 1780 w 1912"/>
              <a:gd name="T37" fmla="*/ 174 h 886"/>
              <a:gd name="T38" fmla="*/ 1842 w 1912"/>
              <a:gd name="T39" fmla="*/ 212 h 886"/>
              <a:gd name="T40" fmla="*/ 1890 w 1912"/>
              <a:gd name="T41" fmla="*/ 260 h 886"/>
              <a:gd name="T42" fmla="*/ 1856 w 1912"/>
              <a:gd name="T43" fmla="*/ 304 h 886"/>
              <a:gd name="T44" fmla="*/ 1740 w 1912"/>
              <a:gd name="T45" fmla="*/ 258 h 886"/>
              <a:gd name="T46" fmla="*/ 1638 w 1912"/>
              <a:gd name="T47" fmla="*/ 246 h 886"/>
              <a:gd name="T48" fmla="*/ 1508 w 1912"/>
              <a:gd name="T49" fmla="*/ 250 h 886"/>
              <a:gd name="T50" fmla="*/ 1330 w 1912"/>
              <a:gd name="T51" fmla="*/ 260 h 886"/>
              <a:gd name="T52" fmla="*/ 1158 w 1912"/>
              <a:gd name="T53" fmla="*/ 286 h 886"/>
              <a:gd name="T54" fmla="*/ 1108 w 1912"/>
              <a:gd name="T55" fmla="*/ 322 h 886"/>
              <a:gd name="T56" fmla="*/ 1064 w 1912"/>
              <a:gd name="T57" fmla="*/ 484 h 886"/>
              <a:gd name="T58" fmla="*/ 1074 w 1912"/>
              <a:gd name="T59" fmla="*/ 534 h 886"/>
              <a:gd name="T60" fmla="*/ 1112 w 1912"/>
              <a:gd name="T61" fmla="*/ 604 h 886"/>
              <a:gd name="T62" fmla="*/ 1176 w 1912"/>
              <a:gd name="T63" fmla="*/ 700 h 886"/>
              <a:gd name="T64" fmla="*/ 1222 w 1912"/>
              <a:gd name="T65" fmla="*/ 810 h 886"/>
              <a:gd name="T66" fmla="*/ 1176 w 1912"/>
              <a:gd name="T67" fmla="*/ 778 h 886"/>
              <a:gd name="T68" fmla="*/ 1070 w 1912"/>
              <a:gd name="T69" fmla="*/ 714 h 886"/>
              <a:gd name="T70" fmla="*/ 1020 w 1912"/>
              <a:gd name="T71" fmla="*/ 786 h 886"/>
              <a:gd name="T72" fmla="*/ 942 w 1912"/>
              <a:gd name="T73" fmla="*/ 886 h 886"/>
              <a:gd name="T74" fmla="*/ 922 w 1912"/>
              <a:gd name="T75" fmla="*/ 764 h 886"/>
              <a:gd name="T76" fmla="*/ 898 w 1912"/>
              <a:gd name="T77" fmla="*/ 568 h 886"/>
              <a:gd name="T78" fmla="*/ 874 w 1912"/>
              <a:gd name="T79" fmla="*/ 524 h 886"/>
              <a:gd name="T80" fmla="*/ 742 w 1912"/>
              <a:gd name="T81" fmla="*/ 434 h 886"/>
              <a:gd name="T82" fmla="*/ 618 w 1912"/>
              <a:gd name="T83" fmla="*/ 430 h 886"/>
              <a:gd name="T84" fmla="*/ 454 w 1912"/>
              <a:gd name="T85" fmla="*/ 512 h 886"/>
              <a:gd name="T86" fmla="*/ 334 w 1912"/>
              <a:gd name="T87" fmla="*/ 570 h 886"/>
              <a:gd name="T88" fmla="*/ 242 w 1912"/>
              <a:gd name="T89" fmla="*/ 636 h 886"/>
              <a:gd name="T90" fmla="*/ 144 w 1912"/>
              <a:gd name="T91" fmla="*/ 704 h 886"/>
              <a:gd name="T92" fmla="*/ 86 w 1912"/>
              <a:gd name="T93" fmla="*/ 770 h 886"/>
              <a:gd name="T94" fmla="*/ 56 w 1912"/>
              <a:gd name="T95" fmla="*/ 726 h 886"/>
              <a:gd name="T96" fmla="*/ 32 w 1912"/>
              <a:gd name="T97" fmla="*/ 732 h 8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912" h="886">
                <a:moveTo>
                  <a:pt x="10" y="762"/>
                </a:moveTo>
                <a:cubicBezTo>
                  <a:pt x="11" y="750"/>
                  <a:pt x="22" y="701"/>
                  <a:pt x="32" y="694"/>
                </a:cubicBezTo>
                <a:cubicBezTo>
                  <a:pt x="37" y="679"/>
                  <a:pt x="40" y="663"/>
                  <a:pt x="54" y="654"/>
                </a:cubicBezTo>
                <a:cubicBezTo>
                  <a:pt x="57" y="646"/>
                  <a:pt x="58" y="643"/>
                  <a:pt x="66" y="640"/>
                </a:cubicBezTo>
                <a:cubicBezTo>
                  <a:pt x="69" y="623"/>
                  <a:pt x="71" y="609"/>
                  <a:pt x="84" y="596"/>
                </a:cubicBezTo>
                <a:cubicBezTo>
                  <a:pt x="87" y="588"/>
                  <a:pt x="91" y="589"/>
                  <a:pt x="98" y="584"/>
                </a:cubicBezTo>
                <a:cubicBezTo>
                  <a:pt x="103" y="569"/>
                  <a:pt x="120" y="548"/>
                  <a:pt x="132" y="536"/>
                </a:cubicBezTo>
                <a:cubicBezTo>
                  <a:pt x="135" y="528"/>
                  <a:pt x="139" y="525"/>
                  <a:pt x="146" y="520"/>
                </a:cubicBezTo>
                <a:cubicBezTo>
                  <a:pt x="150" y="513"/>
                  <a:pt x="162" y="502"/>
                  <a:pt x="162" y="502"/>
                </a:cubicBezTo>
                <a:cubicBezTo>
                  <a:pt x="165" y="493"/>
                  <a:pt x="174" y="484"/>
                  <a:pt x="182" y="478"/>
                </a:cubicBezTo>
                <a:cubicBezTo>
                  <a:pt x="188" y="474"/>
                  <a:pt x="200" y="466"/>
                  <a:pt x="200" y="466"/>
                </a:cubicBezTo>
                <a:cubicBezTo>
                  <a:pt x="204" y="455"/>
                  <a:pt x="200" y="461"/>
                  <a:pt x="214" y="452"/>
                </a:cubicBezTo>
                <a:cubicBezTo>
                  <a:pt x="216" y="451"/>
                  <a:pt x="220" y="448"/>
                  <a:pt x="220" y="448"/>
                </a:cubicBezTo>
                <a:cubicBezTo>
                  <a:pt x="224" y="441"/>
                  <a:pt x="225" y="435"/>
                  <a:pt x="232" y="430"/>
                </a:cubicBezTo>
                <a:cubicBezTo>
                  <a:pt x="236" y="427"/>
                  <a:pt x="244" y="422"/>
                  <a:pt x="244" y="422"/>
                </a:cubicBezTo>
                <a:cubicBezTo>
                  <a:pt x="250" y="413"/>
                  <a:pt x="259" y="402"/>
                  <a:pt x="268" y="396"/>
                </a:cubicBezTo>
                <a:cubicBezTo>
                  <a:pt x="276" y="384"/>
                  <a:pt x="283" y="382"/>
                  <a:pt x="296" y="380"/>
                </a:cubicBezTo>
                <a:cubicBezTo>
                  <a:pt x="304" y="368"/>
                  <a:pt x="322" y="353"/>
                  <a:pt x="336" y="348"/>
                </a:cubicBezTo>
                <a:cubicBezTo>
                  <a:pt x="340" y="342"/>
                  <a:pt x="352" y="334"/>
                  <a:pt x="352" y="334"/>
                </a:cubicBezTo>
                <a:cubicBezTo>
                  <a:pt x="360" y="322"/>
                  <a:pt x="371" y="319"/>
                  <a:pt x="382" y="312"/>
                </a:cubicBezTo>
                <a:cubicBezTo>
                  <a:pt x="391" y="298"/>
                  <a:pt x="386" y="303"/>
                  <a:pt x="396" y="296"/>
                </a:cubicBezTo>
                <a:cubicBezTo>
                  <a:pt x="413" y="271"/>
                  <a:pt x="427" y="255"/>
                  <a:pt x="452" y="238"/>
                </a:cubicBezTo>
                <a:cubicBezTo>
                  <a:pt x="458" y="219"/>
                  <a:pt x="493" y="218"/>
                  <a:pt x="508" y="208"/>
                </a:cubicBezTo>
                <a:cubicBezTo>
                  <a:pt x="512" y="205"/>
                  <a:pt x="515" y="201"/>
                  <a:pt x="520" y="198"/>
                </a:cubicBezTo>
                <a:cubicBezTo>
                  <a:pt x="524" y="196"/>
                  <a:pt x="532" y="194"/>
                  <a:pt x="532" y="194"/>
                </a:cubicBezTo>
                <a:cubicBezTo>
                  <a:pt x="538" y="185"/>
                  <a:pt x="556" y="179"/>
                  <a:pt x="566" y="176"/>
                </a:cubicBezTo>
                <a:cubicBezTo>
                  <a:pt x="571" y="174"/>
                  <a:pt x="582" y="172"/>
                  <a:pt x="582" y="172"/>
                </a:cubicBezTo>
                <a:cubicBezTo>
                  <a:pt x="601" y="159"/>
                  <a:pt x="627" y="162"/>
                  <a:pt x="648" y="152"/>
                </a:cubicBezTo>
                <a:cubicBezTo>
                  <a:pt x="653" y="150"/>
                  <a:pt x="659" y="149"/>
                  <a:pt x="664" y="148"/>
                </a:cubicBezTo>
                <a:cubicBezTo>
                  <a:pt x="670" y="146"/>
                  <a:pt x="682" y="142"/>
                  <a:pt x="682" y="142"/>
                </a:cubicBezTo>
                <a:cubicBezTo>
                  <a:pt x="716" y="143"/>
                  <a:pt x="731" y="146"/>
                  <a:pt x="762" y="144"/>
                </a:cubicBezTo>
                <a:cubicBezTo>
                  <a:pt x="774" y="140"/>
                  <a:pt x="778" y="128"/>
                  <a:pt x="784" y="118"/>
                </a:cubicBezTo>
                <a:cubicBezTo>
                  <a:pt x="786" y="114"/>
                  <a:pt x="792" y="106"/>
                  <a:pt x="792" y="106"/>
                </a:cubicBezTo>
                <a:cubicBezTo>
                  <a:pt x="796" y="91"/>
                  <a:pt x="810" y="67"/>
                  <a:pt x="824" y="58"/>
                </a:cubicBezTo>
                <a:cubicBezTo>
                  <a:pt x="827" y="48"/>
                  <a:pt x="835" y="45"/>
                  <a:pt x="844" y="42"/>
                </a:cubicBezTo>
                <a:cubicBezTo>
                  <a:pt x="847" y="34"/>
                  <a:pt x="850" y="33"/>
                  <a:pt x="858" y="30"/>
                </a:cubicBezTo>
                <a:cubicBezTo>
                  <a:pt x="869" y="13"/>
                  <a:pt x="909" y="5"/>
                  <a:pt x="928" y="0"/>
                </a:cubicBezTo>
                <a:cubicBezTo>
                  <a:pt x="929" y="12"/>
                  <a:pt x="928" y="24"/>
                  <a:pt x="930" y="36"/>
                </a:cubicBezTo>
                <a:cubicBezTo>
                  <a:pt x="933" y="52"/>
                  <a:pt x="936" y="46"/>
                  <a:pt x="944" y="50"/>
                </a:cubicBezTo>
                <a:cubicBezTo>
                  <a:pt x="948" y="52"/>
                  <a:pt x="956" y="58"/>
                  <a:pt x="956" y="58"/>
                </a:cubicBezTo>
                <a:cubicBezTo>
                  <a:pt x="959" y="63"/>
                  <a:pt x="972" y="68"/>
                  <a:pt x="972" y="68"/>
                </a:cubicBezTo>
                <a:cubicBezTo>
                  <a:pt x="979" y="57"/>
                  <a:pt x="983" y="58"/>
                  <a:pt x="996" y="56"/>
                </a:cubicBezTo>
                <a:cubicBezTo>
                  <a:pt x="1009" y="52"/>
                  <a:pt x="1046" y="33"/>
                  <a:pt x="1056" y="32"/>
                </a:cubicBezTo>
                <a:cubicBezTo>
                  <a:pt x="1083" y="28"/>
                  <a:pt x="1148" y="28"/>
                  <a:pt x="1158" y="28"/>
                </a:cubicBezTo>
                <a:cubicBezTo>
                  <a:pt x="1237" y="29"/>
                  <a:pt x="1258" y="37"/>
                  <a:pt x="1324" y="40"/>
                </a:cubicBezTo>
                <a:cubicBezTo>
                  <a:pt x="1335" y="44"/>
                  <a:pt x="1340" y="52"/>
                  <a:pt x="1352" y="56"/>
                </a:cubicBezTo>
                <a:cubicBezTo>
                  <a:pt x="1381" y="66"/>
                  <a:pt x="1413" y="59"/>
                  <a:pt x="1444" y="60"/>
                </a:cubicBezTo>
                <a:cubicBezTo>
                  <a:pt x="1455" y="67"/>
                  <a:pt x="1467" y="68"/>
                  <a:pt x="1480" y="70"/>
                </a:cubicBezTo>
                <a:cubicBezTo>
                  <a:pt x="1500" y="77"/>
                  <a:pt x="1496" y="80"/>
                  <a:pt x="1520" y="82"/>
                </a:cubicBezTo>
                <a:cubicBezTo>
                  <a:pt x="1547" y="87"/>
                  <a:pt x="1574" y="95"/>
                  <a:pt x="1602" y="98"/>
                </a:cubicBezTo>
                <a:cubicBezTo>
                  <a:pt x="1611" y="101"/>
                  <a:pt x="1607" y="108"/>
                  <a:pt x="1616" y="110"/>
                </a:cubicBezTo>
                <a:cubicBezTo>
                  <a:pt x="1623" y="112"/>
                  <a:pt x="1631" y="111"/>
                  <a:pt x="1638" y="112"/>
                </a:cubicBezTo>
                <a:cubicBezTo>
                  <a:pt x="1651" y="116"/>
                  <a:pt x="1663" y="125"/>
                  <a:pt x="1676" y="128"/>
                </a:cubicBezTo>
                <a:cubicBezTo>
                  <a:pt x="1690" y="138"/>
                  <a:pt x="1683" y="135"/>
                  <a:pt x="1696" y="138"/>
                </a:cubicBezTo>
                <a:cubicBezTo>
                  <a:pt x="1712" y="149"/>
                  <a:pt x="1732" y="156"/>
                  <a:pt x="1750" y="162"/>
                </a:cubicBezTo>
                <a:cubicBezTo>
                  <a:pt x="1759" y="165"/>
                  <a:pt x="1765" y="169"/>
                  <a:pt x="1774" y="172"/>
                </a:cubicBezTo>
                <a:cubicBezTo>
                  <a:pt x="1776" y="173"/>
                  <a:pt x="1780" y="174"/>
                  <a:pt x="1780" y="174"/>
                </a:cubicBezTo>
                <a:cubicBezTo>
                  <a:pt x="1785" y="179"/>
                  <a:pt x="1798" y="184"/>
                  <a:pt x="1798" y="184"/>
                </a:cubicBezTo>
                <a:cubicBezTo>
                  <a:pt x="1807" y="193"/>
                  <a:pt x="1820" y="196"/>
                  <a:pt x="1830" y="204"/>
                </a:cubicBezTo>
                <a:cubicBezTo>
                  <a:pt x="1834" y="207"/>
                  <a:pt x="1838" y="209"/>
                  <a:pt x="1842" y="212"/>
                </a:cubicBezTo>
                <a:cubicBezTo>
                  <a:pt x="1846" y="214"/>
                  <a:pt x="1854" y="216"/>
                  <a:pt x="1854" y="216"/>
                </a:cubicBezTo>
                <a:cubicBezTo>
                  <a:pt x="1859" y="223"/>
                  <a:pt x="1863" y="227"/>
                  <a:pt x="1870" y="232"/>
                </a:cubicBezTo>
                <a:cubicBezTo>
                  <a:pt x="1873" y="242"/>
                  <a:pt x="1881" y="254"/>
                  <a:pt x="1890" y="260"/>
                </a:cubicBezTo>
                <a:cubicBezTo>
                  <a:pt x="1894" y="266"/>
                  <a:pt x="1901" y="269"/>
                  <a:pt x="1904" y="276"/>
                </a:cubicBezTo>
                <a:cubicBezTo>
                  <a:pt x="1907" y="282"/>
                  <a:pt x="1910" y="294"/>
                  <a:pt x="1910" y="294"/>
                </a:cubicBezTo>
                <a:cubicBezTo>
                  <a:pt x="1905" y="323"/>
                  <a:pt x="1912" y="308"/>
                  <a:pt x="1856" y="304"/>
                </a:cubicBezTo>
                <a:cubicBezTo>
                  <a:pt x="1829" y="302"/>
                  <a:pt x="1805" y="284"/>
                  <a:pt x="1780" y="276"/>
                </a:cubicBezTo>
                <a:cubicBezTo>
                  <a:pt x="1777" y="266"/>
                  <a:pt x="1767" y="267"/>
                  <a:pt x="1758" y="264"/>
                </a:cubicBezTo>
                <a:cubicBezTo>
                  <a:pt x="1752" y="262"/>
                  <a:pt x="1740" y="258"/>
                  <a:pt x="1740" y="258"/>
                </a:cubicBezTo>
                <a:cubicBezTo>
                  <a:pt x="1730" y="261"/>
                  <a:pt x="1720" y="259"/>
                  <a:pt x="1710" y="256"/>
                </a:cubicBezTo>
                <a:cubicBezTo>
                  <a:pt x="1704" y="254"/>
                  <a:pt x="1692" y="250"/>
                  <a:pt x="1692" y="250"/>
                </a:cubicBezTo>
                <a:cubicBezTo>
                  <a:pt x="1673" y="253"/>
                  <a:pt x="1656" y="252"/>
                  <a:pt x="1638" y="246"/>
                </a:cubicBezTo>
                <a:cubicBezTo>
                  <a:pt x="1629" y="243"/>
                  <a:pt x="1612" y="238"/>
                  <a:pt x="1612" y="238"/>
                </a:cubicBezTo>
                <a:cubicBezTo>
                  <a:pt x="1583" y="240"/>
                  <a:pt x="1555" y="236"/>
                  <a:pt x="1526" y="240"/>
                </a:cubicBezTo>
                <a:cubicBezTo>
                  <a:pt x="1512" y="249"/>
                  <a:pt x="1519" y="246"/>
                  <a:pt x="1508" y="250"/>
                </a:cubicBezTo>
                <a:cubicBezTo>
                  <a:pt x="1479" y="248"/>
                  <a:pt x="1473" y="245"/>
                  <a:pt x="1440" y="254"/>
                </a:cubicBezTo>
                <a:cubicBezTo>
                  <a:pt x="1437" y="255"/>
                  <a:pt x="1430" y="264"/>
                  <a:pt x="1424" y="266"/>
                </a:cubicBezTo>
                <a:cubicBezTo>
                  <a:pt x="1398" y="257"/>
                  <a:pt x="1348" y="261"/>
                  <a:pt x="1330" y="260"/>
                </a:cubicBezTo>
                <a:cubicBezTo>
                  <a:pt x="1304" y="251"/>
                  <a:pt x="1275" y="261"/>
                  <a:pt x="1248" y="262"/>
                </a:cubicBezTo>
                <a:cubicBezTo>
                  <a:pt x="1229" y="275"/>
                  <a:pt x="1216" y="269"/>
                  <a:pt x="1188" y="270"/>
                </a:cubicBezTo>
                <a:cubicBezTo>
                  <a:pt x="1173" y="275"/>
                  <a:pt x="1173" y="282"/>
                  <a:pt x="1158" y="286"/>
                </a:cubicBezTo>
                <a:cubicBezTo>
                  <a:pt x="1152" y="288"/>
                  <a:pt x="1140" y="292"/>
                  <a:pt x="1140" y="292"/>
                </a:cubicBezTo>
                <a:cubicBezTo>
                  <a:pt x="1135" y="299"/>
                  <a:pt x="1133" y="305"/>
                  <a:pt x="1126" y="310"/>
                </a:cubicBezTo>
                <a:cubicBezTo>
                  <a:pt x="1120" y="314"/>
                  <a:pt x="1108" y="322"/>
                  <a:pt x="1108" y="322"/>
                </a:cubicBezTo>
                <a:cubicBezTo>
                  <a:pt x="1094" y="343"/>
                  <a:pt x="1082" y="370"/>
                  <a:pt x="1064" y="388"/>
                </a:cubicBezTo>
                <a:cubicBezTo>
                  <a:pt x="1059" y="403"/>
                  <a:pt x="1061" y="415"/>
                  <a:pt x="1066" y="430"/>
                </a:cubicBezTo>
                <a:cubicBezTo>
                  <a:pt x="1065" y="448"/>
                  <a:pt x="1066" y="466"/>
                  <a:pt x="1064" y="484"/>
                </a:cubicBezTo>
                <a:cubicBezTo>
                  <a:pt x="1064" y="488"/>
                  <a:pt x="1060" y="496"/>
                  <a:pt x="1060" y="496"/>
                </a:cubicBezTo>
                <a:cubicBezTo>
                  <a:pt x="1062" y="505"/>
                  <a:pt x="1055" y="523"/>
                  <a:pt x="1062" y="530"/>
                </a:cubicBezTo>
                <a:cubicBezTo>
                  <a:pt x="1065" y="533"/>
                  <a:pt x="1074" y="534"/>
                  <a:pt x="1074" y="534"/>
                </a:cubicBezTo>
                <a:cubicBezTo>
                  <a:pt x="1079" y="549"/>
                  <a:pt x="1087" y="568"/>
                  <a:pt x="1096" y="582"/>
                </a:cubicBezTo>
                <a:cubicBezTo>
                  <a:pt x="1096" y="582"/>
                  <a:pt x="1099" y="595"/>
                  <a:pt x="1100" y="596"/>
                </a:cubicBezTo>
                <a:cubicBezTo>
                  <a:pt x="1103" y="599"/>
                  <a:pt x="1112" y="604"/>
                  <a:pt x="1112" y="604"/>
                </a:cubicBezTo>
                <a:cubicBezTo>
                  <a:pt x="1118" y="623"/>
                  <a:pt x="1131" y="636"/>
                  <a:pt x="1142" y="652"/>
                </a:cubicBezTo>
                <a:cubicBezTo>
                  <a:pt x="1146" y="658"/>
                  <a:pt x="1158" y="666"/>
                  <a:pt x="1158" y="666"/>
                </a:cubicBezTo>
                <a:cubicBezTo>
                  <a:pt x="1166" y="677"/>
                  <a:pt x="1164" y="692"/>
                  <a:pt x="1176" y="700"/>
                </a:cubicBezTo>
                <a:cubicBezTo>
                  <a:pt x="1180" y="711"/>
                  <a:pt x="1192" y="718"/>
                  <a:pt x="1196" y="730"/>
                </a:cubicBezTo>
                <a:cubicBezTo>
                  <a:pt x="1202" y="748"/>
                  <a:pt x="1213" y="777"/>
                  <a:pt x="1226" y="790"/>
                </a:cubicBezTo>
                <a:cubicBezTo>
                  <a:pt x="1229" y="800"/>
                  <a:pt x="1234" y="806"/>
                  <a:pt x="1222" y="810"/>
                </a:cubicBezTo>
                <a:cubicBezTo>
                  <a:pt x="1216" y="801"/>
                  <a:pt x="1211" y="800"/>
                  <a:pt x="1200" y="796"/>
                </a:cubicBezTo>
                <a:cubicBezTo>
                  <a:pt x="1198" y="795"/>
                  <a:pt x="1194" y="794"/>
                  <a:pt x="1194" y="794"/>
                </a:cubicBezTo>
                <a:cubicBezTo>
                  <a:pt x="1188" y="788"/>
                  <a:pt x="1182" y="783"/>
                  <a:pt x="1176" y="778"/>
                </a:cubicBezTo>
                <a:cubicBezTo>
                  <a:pt x="1170" y="774"/>
                  <a:pt x="1158" y="766"/>
                  <a:pt x="1158" y="766"/>
                </a:cubicBezTo>
                <a:cubicBezTo>
                  <a:pt x="1152" y="757"/>
                  <a:pt x="1143" y="748"/>
                  <a:pt x="1132" y="744"/>
                </a:cubicBezTo>
                <a:cubicBezTo>
                  <a:pt x="1126" y="726"/>
                  <a:pt x="1088" y="717"/>
                  <a:pt x="1070" y="714"/>
                </a:cubicBezTo>
                <a:cubicBezTo>
                  <a:pt x="1037" y="718"/>
                  <a:pt x="1064" y="716"/>
                  <a:pt x="1050" y="738"/>
                </a:cubicBezTo>
                <a:cubicBezTo>
                  <a:pt x="1047" y="743"/>
                  <a:pt x="1039" y="740"/>
                  <a:pt x="1034" y="742"/>
                </a:cubicBezTo>
                <a:cubicBezTo>
                  <a:pt x="1024" y="757"/>
                  <a:pt x="1033" y="773"/>
                  <a:pt x="1020" y="786"/>
                </a:cubicBezTo>
                <a:cubicBezTo>
                  <a:pt x="1010" y="784"/>
                  <a:pt x="1001" y="780"/>
                  <a:pt x="992" y="774"/>
                </a:cubicBezTo>
                <a:cubicBezTo>
                  <a:pt x="975" y="785"/>
                  <a:pt x="992" y="824"/>
                  <a:pt x="970" y="846"/>
                </a:cubicBezTo>
                <a:cubicBezTo>
                  <a:pt x="966" y="858"/>
                  <a:pt x="954" y="882"/>
                  <a:pt x="942" y="886"/>
                </a:cubicBezTo>
                <a:cubicBezTo>
                  <a:pt x="931" y="870"/>
                  <a:pt x="938" y="847"/>
                  <a:pt x="932" y="828"/>
                </a:cubicBezTo>
                <a:cubicBezTo>
                  <a:pt x="929" y="817"/>
                  <a:pt x="924" y="796"/>
                  <a:pt x="924" y="796"/>
                </a:cubicBezTo>
                <a:cubicBezTo>
                  <a:pt x="923" y="785"/>
                  <a:pt x="923" y="775"/>
                  <a:pt x="922" y="764"/>
                </a:cubicBezTo>
                <a:cubicBezTo>
                  <a:pt x="921" y="758"/>
                  <a:pt x="916" y="746"/>
                  <a:pt x="916" y="746"/>
                </a:cubicBezTo>
                <a:cubicBezTo>
                  <a:pt x="917" y="706"/>
                  <a:pt x="921" y="670"/>
                  <a:pt x="908" y="632"/>
                </a:cubicBezTo>
                <a:cubicBezTo>
                  <a:pt x="906" y="609"/>
                  <a:pt x="903" y="590"/>
                  <a:pt x="898" y="568"/>
                </a:cubicBezTo>
                <a:cubicBezTo>
                  <a:pt x="897" y="560"/>
                  <a:pt x="899" y="551"/>
                  <a:pt x="896" y="544"/>
                </a:cubicBezTo>
                <a:cubicBezTo>
                  <a:pt x="895" y="541"/>
                  <a:pt x="889" y="544"/>
                  <a:pt x="886" y="542"/>
                </a:cubicBezTo>
                <a:cubicBezTo>
                  <a:pt x="880" y="538"/>
                  <a:pt x="878" y="530"/>
                  <a:pt x="874" y="524"/>
                </a:cubicBezTo>
                <a:cubicBezTo>
                  <a:pt x="859" y="501"/>
                  <a:pt x="849" y="475"/>
                  <a:pt x="834" y="452"/>
                </a:cubicBezTo>
                <a:cubicBezTo>
                  <a:pt x="831" y="447"/>
                  <a:pt x="822" y="451"/>
                  <a:pt x="816" y="450"/>
                </a:cubicBezTo>
                <a:cubicBezTo>
                  <a:pt x="790" y="441"/>
                  <a:pt x="769" y="436"/>
                  <a:pt x="742" y="434"/>
                </a:cubicBezTo>
                <a:cubicBezTo>
                  <a:pt x="725" y="423"/>
                  <a:pt x="702" y="419"/>
                  <a:pt x="682" y="414"/>
                </a:cubicBezTo>
                <a:cubicBezTo>
                  <a:pt x="671" y="421"/>
                  <a:pt x="666" y="420"/>
                  <a:pt x="652" y="422"/>
                </a:cubicBezTo>
                <a:cubicBezTo>
                  <a:pt x="640" y="426"/>
                  <a:pt x="629" y="423"/>
                  <a:pt x="618" y="430"/>
                </a:cubicBezTo>
                <a:cubicBezTo>
                  <a:pt x="604" y="450"/>
                  <a:pt x="557" y="464"/>
                  <a:pt x="532" y="468"/>
                </a:cubicBezTo>
                <a:cubicBezTo>
                  <a:pt x="523" y="473"/>
                  <a:pt x="516" y="479"/>
                  <a:pt x="506" y="482"/>
                </a:cubicBezTo>
                <a:cubicBezTo>
                  <a:pt x="495" y="498"/>
                  <a:pt x="472" y="506"/>
                  <a:pt x="454" y="512"/>
                </a:cubicBezTo>
                <a:cubicBezTo>
                  <a:pt x="438" y="528"/>
                  <a:pt x="419" y="525"/>
                  <a:pt x="400" y="534"/>
                </a:cubicBezTo>
                <a:cubicBezTo>
                  <a:pt x="388" y="540"/>
                  <a:pt x="386" y="547"/>
                  <a:pt x="372" y="550"/>
                </a:cubicBezTo>
                <a:cubicBezTo>
                  <a:pt x="360" y="558"/>
                  <a:pt x="347" y="562"/>
                  <a:pt x="334" y="570"/>
                </a:cubicBezTo>
                <a:cubicBezTo>
                  <a:pt x="324" y="576"/>
                  <a:pt x="315" y="584"/>
                  <a:pt x="304" y="588"/>
                </a:cubicBezTo>
                <a:cubicBezTo>
                  <a:pt x="301" y="597"/>
                  <a:pt x="288" y="603"/>
                  <a:pt x="278" y="606"/>
                </a:cubicBezTo>
                <a:cubicBezTo>
                  <a:pt x="270" y="614"/>
                  <a:pt x="253" y="633"/>
                  <a:pt x="242" y="636"/>
                </a:cubicBezTo>
                <a:cubicBezTo>
                  <a:pt x="230" y="639"/>
                  <a:pt x="219" y="643"/>
                  <a:pt x="210" y="652"/>
                </a:cubicBezTo>
                <a:cubicBezTo>
                  <a:pt x="203" y="659"/>
                  <a:pt x="200" y="669"/>
                  <a:pt x="192" y="672"/>
                </a:cubicBezTo>
                <a:cubicBezTo>
                  <a:pt x="179" y="685"/>
                  <a:pt x="162" y="698"/>
                  <a:pt x="144" y="704"/>
                </a:cubicBezTo>
                <a:cubicBezTo>
                  <a:pt x="138" y="710"/>
                  <a:pt x="135" y="715"/>
                  <a:pt x="128" y="720"/>
                </a:cubicBezTo>
                <a:cubicBezTo>
                  <a:pt x="126" y="727"/>
                  <a:pt x="110" y="747"/>
                  <a:pt x="104" y="756"/>
                </a:cubicBezTo>
                <a:cubicBezTo>
                  <a:pt x="100" y="762"/>
                  <a:pt x="86" y="770"/>
                  <a:pt x="86" y="770"/>
                </a:cubicBezTo>
                <a:cubicBezTo>
                  <a:pt x="77" y="784"/>
                  <a:pt x="70" y="803"/>
                  <a:pt x="56" y="812"/>
                </a:cubicBezTo>
                <a:cubicBezTo>
                  <a:pt x="54" y="819"/>
                  <a:pt x="46" y="830"/>
                  <a:pt x="46" y="830"/>
                </a:cubicBezTo>
                <a:cubicBezTo>
                  <a:pt x="39" y="809"/>
                  <a:pt x="39" y="752"/>
                  <a:pt x="56" y="726"/>
                </a:cubicBezTo>
                <a:cubicBezTo>
                  <a:pt x="55" y="721"/>
                  <a:pt x="57" y="714"/>
                  <a:pt x="54" y="710"/>
                </a:cubicBezTo>
                <a:cubicBezTo>
                  <a:pt x="52" y="708"/>
                  <a:pt x="50" y="714"/>
                  <a:pt x="48" y="716"/>
                </a:cubicBezTo>
                <a:cubicBezTo>
                  <a:pt x="36" y="732"/>
                  <a:pt x="46" y="725"/>
                  <a:pt x="32" y="732"/>
                </a:cubicBezTo>
                <a:cubicBezTo>
                  <a:pt x="23" y="746"/>
                  <a:pt x="12" y="764"/>
                  <a:pt x="0" y="776"/>
                </a:cubicBezTo>
              </a:path>
            </a:pathLst>
          </a:custGeom>
          <a:solidFill>
            <a:srgbClr val="1C1C1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32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086" name="Freeform 14"/>
          <p:cNvSpPr>
            <a:spLocks noChangeAspect="1"/>
          </p:cNvSpPr>
          <p:nvPr/>
        </p:nvSpPr>
        <p:spPr bwMode="auto">
          <a:xfrm rot="-2317984">
            <a:off x="-1143000" y="-152400"/>
            <a:ext cx="1547813" cy="719138"/>
          </a:xfrm>
          <a:custGeom>
            <a:avLst/>
            <a:gdLst>
              <a:gd name="T0" fmla="*/ 54 w 1912"/>
              <a:gd name="T1" fmla="*/ 654 h 886"/>
              <a:gd name="T2" fmla="*/ 98 w 1912"/>
              <a:gd name="T3" fmla="*/ 584 h 886"/>
              <a:gd name="T4" fmla="*/ 162 w 1912"/>
              <a:gd name="T5" fmla="*/ 502 h 886"/>
              <a:gd name="T6" fmla="*/ 214 w 1912"/>
              <a:gd name="T7" fmla="*/ 452 h 886"/>
              <a:gd name="T8" fmla="*/ 244 w 1912"/>
              <a:gd name="T9" fmla="*/ 422 h 886"/>
              <a:gd name="T10" fmla="*/ 336 w 1912"/>
              <a:gd name="T11" fmla="*/ 348 h 886"/>
              <a:gd name="T12" fmla="*/ 396 w 1912"/>
              <a:gd name="T13" fmla="*/ 296 h 886"/>
              <a:gd name="T14" fmla="*/ 520 w 1912"/>
              <a:gd name="T15" fmla="*/ 198 h 886"/>
              <a:gd name="T16" fmla="*/ 582 w 1912"/>
              <a:gd name="T17" fmla="*/ 172 h 886"/>
              <a:gd name="T18" fmla="*/ 682 w 1912"/>
              <a:gd name="T19" fmla="*/ 142 h 886"/>
              <a:gd name="T20" fmla="*/ 792 w 1912"/>
              <a:gd name="T21" fmla="*/ 106 h 886"/>
              <a:gd name="T22" fmla="*/ 858 w 1912"/>
              <a:gd name="T23" fmla="*/ 30 h 886"/>
              <a:gd name="T24" fmla="*/ 944 w 1912"/>
              <a:gd name="T25" fmla="*/ 50 h 886"/>
              <a:gd name="T26" fmla="*/ 996 w 1912"/>
              <a:gd name="T27" fmla="*/ 56 h 886"/>
              <a:gd name="T28" fmla="*/ 1324 w 1912"/>
              <a:gd name="T29" fmla="*/ 40 h 886"/>
              <a:gd name="T30" fmla="*/ 1480 w 1912"/>
              <a:gd name="T31" fmla="*/ 70 h 886"/>
              <a:gd name="T32" fmla="*/ 1616 w 1912"/>
              <a:gd name="T33" fmla="*/ 110 h 886"/>
              <a:gd name="T34" fmla="*/ 1696 w 1912"/>
              <a:gd name="T35" fmla="*/ 138 h 886"/>
              <a:gd name="T36" fmla="*/ 1780 w 1912"/>
              <a:gd name="T37" fmla="*/ 174 h 886"/>
              <a:gd name="T38" fmla="*/ 1842 w 1912"/>
              <a:gd name="T39" fmla="*/ 212 h 886"/>
              <a:gd name="T40" fmla="*/ 1890 w 1912"/>
              <a:gd name="T41" fmla="*/ 260 h 886"/>
              <a:gd name="T42" fmla="*/ 1856 w 1912"/>
              <a:gd name="T43" fmla="*/ 304 h 886"/>
              <a:gd name="T44" fmla="*/ 1740 w 1912"/>
              <a:gd name="T45" fmla="*/ 258 h 886"/>
              <a:gd name="T46" fmla="*/ 1638 w 1912"/>
              <a:gd name="T47" fmla="*/ 246 h 886"/>
              <a:gd name="T48" fmla="*/ 1508 w 1912"/>
              <a:gd name="T49" fmla="*/ 250 h 886"/>
              <a:gd name="T50" fmla="*/ 1330 w 1912"/>
              <a:gd name="T51" fmla="*/ 260 h 886"/>
              <a:gd name="T52" fmla="*/ 1158 w 1912"/>
              <a:gd name="T53" fmla="*/ 286 h 886"/>
              <a:gd name="T54" fmla="*/ 1108 w 1912"/>
              <a:gd name="T55" fmla="*/ 322 h 886"/>
              <a:gd name="T56" fmla="*/ 1064 w 1912"/>
              <a:gd name="T57" fmla="*/ 484 h 886"/>
              <a:gd name="T58" fmla="*/ 1074 w 1912"/>
              <a:gd name="T59" fmla="*/ 534 h 886"/>
              <a:gd name="T60" fmla="*/ 1112 w 1912"/>
              <a:gd name="T61" fmla="*/ 604 h 886"/>
              <a:gd name="T62" fmla="*/ 1176 w 1912"/>
              <a:gd name="T63" fmla="*/ 700 h 886"/>
              <a:gd name="T64" fmla="*/ 1222 w 1912"/>
              <a:gd name="T65" fmla="*/ 810 h 886"/>
              <a:gd name="T66" fmla="*/ 1176 w 1912"/>
              <a:gd name="T67" fmla="*/ 778 h 886"/>
              <a:gd name="T68" fmla="*/ 1070 w 1912"/>
              <a:gd name="T69" fmla="*/ 714 h 886"/>
              <a:gd name="T70" fmla="*/ 1020 w 1912"/>
              <a:gd name="T71" fmla="*/ 786 h 886"/>
              <a:gd name="T72" fmla="*/ 942 w 1912"/>
              <a:gd name="T73" fmla="*/ 886 h 886"/>
              <a:gd name="T74" fmla="*/ 922 w 1912"/>
              <a:gd name="T75" fmla="*/ 764 h 886"/>
              <a:gd name="T76" fmla="*/ 898 w 1912"/>
              <a:gd name="T77" fmla="*/ 568 h 886"/>
              <a:gd name="T78" fmla="*/ 874 w 1912"/>
              <a:gd name="T79" fmla="*/ 524 h 886"/>
              <a:gd name="T80" fmla="*/ 742 w 1912"/>
              <a:gd name="T81" fmla="*/ 434 h 886"/>
              <a:gd name="T82" fmla="*/ 618 w 1912"/>
              <a:gd name="T83" fmla="*/ 430 h 886"/>
              <a:gd name="T84" fmla="*/ 454 w 1912"/>
              <a:gd name="T85" fmla="*/ 512 h 886"/>
              <a:gd name="T86" fmla="*/ 334 w 1912"/>
              <a:gd name="T87" fmla="*/ 570 h 886"/>
              <a:gd name="T88" fmla="*/ 242 w 1912"/>
              <a:gd name="T89" fmla="*/ 636 h 886"/>
              <a:gd name="T90" fmla="*/ 144 w 1912"/>
              <a:gd name="T91" fmla="*/ 704 h 886"/>
              <a:gd name="T92" fmla="*/ 86 w 1912"/>
              <a:gd name="T93" fmla="*/ 770 h 886"/>
              <a:gd name="T94" fmla="*/ 56 w 1912"/>
              <a:gd name="T95" fmla="*/ 726 h 886"/>
              <a:gd name="T96" fmla="*/ 32 w 1912"/>
              <a:gd name="T97" fmla="*/ 732 h 8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912" h="886">
                <a:moveTo>
                  <a:pt x="10" y="762"/>
                </a:moveTo>
                <a:cubicBezTo>
                  <a:pt x="11" y="750"/>
                  <a:pt x="22" y="701"/>
                  <a:pt x="32" y="694"/>
                </a:cubicBezTo>
                <a:cubicBezTo>
                  <a:pt x="37" y="679"/>
                  <a:pt x="40" y="663"/>
                  <a:pt x="54" y="654"/>
                </a:cubicBezTo>
                <a:cubicBezTo>
                  <a:pt x="57" y="646"/>
                  <a:pt x="58" y="643"/>
                  <a:pt x="66" y="640"/>
                </a:cubicBezTo>
                <a:cubicBezTo>
                  <a:pt x="69" y="623"/>
                  <a:pt x="71" y="609"/>
                  <a:pt x="84" y="596"/>
                </a:cubicBezTo>
                <a:cubicBezTo>
                  <a:pt x="87" y="588"/>
                  <a:pt x="91" y="589"/>
                  <a:pt x="98" y="584"/>
                </a:cubicBezTo>
                <a:cubicBezTo>
                  <a:pt x="103" y="569"/>
                  <a:pt x="120" y="548"/>
                  <a:pt x="132" y="536"/>
                </a:cubicBezTo>
                <a:cubicBezTo>
                  <a:pt x="135" y="528"/>
                  <a:pt x="139" y="525"/>
                  <a:pt x="146" y="520"/>
                </a:cubicBezTo>
                <a:cubicBezTo>
                  <a:pt x="150" y="513"/>
                  <a:pt x="162" y="502"/>
                  <a:pt x="162" y="502"/>
                </a:cubicBezTo>
                <a:cubicBezTo>
                  <a:pt x="165" y="493"/>
                  <a:pt x="174" y="484"/>
                  <a:pt x="182" y="478"/>
                </a:cubicBezTo>
                <a:cubicBezTo>
                  <a:pt x="188" y="474"/>
                  <a:pt x="200" y="466"/>
                  <a:pt x="200" y="466"/>
                </a:cubicBezTo>
                <a:cubicBezTo>
                  <a:pt x="204" y="455"/>
                  <a:pt x="200" y="461"/>
                  <a:pt x="214" y="452"/>
                </a:cubicBezTo>
                <a:cubicBezTo>
                  <a:pt x="216" y="451"/>
                  <a:pt x="220" y="448"/>
                  <a:pt x="220" y="448"/>
                </a:cubicBezTo>
                <a:cubicBezTo>
                  <a:pt x="224" y="441"/>
                  <a:pt x="225" y="435"/>
                  <a:pt x="232" y="430"/>
                </a:cubicBezTo>
                <a:cubicBezTo>
                  <a:pt x="236" y="427"/>
                  <a:pt x="244" y="422"/>
                  <a:pt x="244" y="422"/>
                </a:cubicBezTo>
                <a:cubicBezTo>
                  <a:pt x="250" y="413"/>
                  <a:pt x="259" y="402"/>
                  <a:pt x="268" y="396"/>
                </a:cubicBezTo>
                <a:cubicBezTo>
                  <a:pt x="276" y="384"/>
                  <a:pt x="283" y="382"/>
                  <a:pt x="296" y="380"/>
                </a:cubicBezTo>
                <a:cubicBezTo>
                  <a:pt x="304" y="368"/>
                  <a:pt x="322" y="353"/>
                  <a:pt x="336" y="348"/>
                </a:cubicBezTo>
                <a:cubicBezTo>
                  <a:pt x="340" y="342"/>
                  <a:pt x="352" y="334"/>
                  <a:pt x="352" y="334"/>
                </a:cubicBezTo>
                <a:cubicBezTo>
                  <a:pt x="360" y="322"/>
                  <a:pt x="371" y="319"/>
                  <a:pt x="382" y="312"/>
                </a:cubicBezTo>
                <a:cubicBezTo>
                  <a:pt x="391" y="298"/>
                  <a:pt x="386" y="303"/>
                  <a:pt x="396" y="296"/>
                </a:cubicBezTo>
                <a:cubicBezTo>
                  <a:pt x="413" y="271"/>
                  <a:pt x="427" y="255"/>
                  <a:pt x="452" y="238"/>
                </a:cubicBezTo>
                <a:cubicBezTo>
                  <a:pt x="458" y="219"/>
                  <a:pt x="493" y="218"/>
                  <a:pt x="508" y="208"/>
                </a:cubicBezTo>
                <a:cubicBezTo>
                  <a:pt x="512" y="205"/>
                  <a:pt x="515" y="201"/>
                  <a:pt x="520" y="198"/>
                </a:cubicBezTo>
                <a:cubicBezTo>
                  <a:pt x="524" y="196"/>
                  <a:pt x="532" y="194"/>
                  <a:pt x="532" y="194"/>
                </a:cubicBezTo>
                <a:cubicBezTo>
                  <a:pt x="538" y="185"/>
                  <a:pt x="556" y="179"/>
                  <a:pt x="566" y="176"/>
                </a:cubicBezTo>
                <a:cubicBezTo>
                  <a:pt x="571" y="174"/>
                  <a:pt x="582" y="172"/>
                  <a:pt x="582" y="172"/>
                </a:cubicBezTo>
                <a:cubicBezTo>
                  <a:pt x="601" y="159"/>
                  <a:pt x="627" y="162"/>
                  <a:pt x="648" y="152"/>
                </a:cubicBezTo>
                <a:cubicBezTo>
                  <a:pt x="653" y="150"/>
                  <a:pt x="659" y="149"/>
                  <a:pt x="664" y="148"/>
                </a:cubicBezTo>
                <a:cubicBezTo>
                  <a:pt x="670" y="146"/>
                  <a:pt x="682" y="142"/>
                  <a:pt x="682" y="142"/>
                </a:cubicBezTo>
                <a:cubicBezTo>
                  <a:pt x="716" y="143"/>
                  <a:pt x="731" y="146"/>
                  <a:pt x="762" y="144"/>
                </a:cubicBezTo>
                <a:cubicBezTo>
                  <a:pt x="774" y="140"/>
                  <a:pt x="778" y="128"/>
                  <a:pt x="784" y="118"/>
                </a:cubicBezTo>
                <a:cubicBezTo>
                  <a:pt x="786" y="114"/>
                  <a:pt x="792" y="106"/>
                  <a:pt x="792" y="106"/>
                </a:cubicBezTo>
                <a:cubicBezTo>
                  <a:pt x="796" y="91"/>
                  <a:pt x="810" y="67"/>
                  <a:pt x="824" y="58"/>
                </a:cubicBezTo>
                <a:cubicBezTo>
                  <a:pt x="827" y="48"/>
                  <a:pt x="835" y="45"/>
                  <a:pt x="844" y="42"/>
                </a:cubicBezTo>
                <a:cubicBezTo>
                  <a:pt x="847" y="34"/>
                  <a:pt x="850" y="33"/>
                  <a:pt x="858" y="30"/>
                </a:cubicBezTo>
                <a:cubicBezTo>
                  <a:pt x="869" y="13"/>
                  <a:pt x="909" y="5"/>
                  <a:pt x="928" y="0"/>
                </a:cubicBezTo>
                <a:cubicBezTo>
                  <a:pt x="929" y="12"/>
                  <a:pt x="928" y="24"/>
                  <a:pt x="930" y="36"/>
                </a:cubicBezTo>
                <a:cubicBezTo>
                  <a:pt x="933" y="52"/>
                  <a:pt x="936" y="46"/>
                  <a:pt x="944" y="50"/>
                </a:cubicBezTo>
                <a:cubicBezTo>
                  <a:pt x="948" y="52"/>
                  <a:pt x="956" y="58"/>
                  <a:pt x="956" y="58"/>
                </a:cubicBezTo>
                <a:cubicBezTo>
                  <a:pt x="959" y="63"/>
                  <a:pt x="972" y="68"/>
                  <a:pt x="972" y="68"/>
                </a:cubicBezTo>
                <a:cubicBezTo>
                  <a:pt x="979" y="57"/>
                  <a:pt x="983" y="58"/>
                  <a:pt x="996" y="56"/>
                </a:cubicBezTo>
                <a:cubicBezTo>
                  <a:pt x="1009" y="52"/>
                  <a:pt x="1046" y="33"/>
                  <a:pt x="1056" y="32"/>
                </a:cubicBezTo>
                <a:cubicBezTo>
                  <a:pt x="1083" y="28"/>
                  <a:pt x="1148" y="28"/>
                  <a:pt x="1158" y="28"/>
                </a:cubicBezTo>
                <a:cubicBezTo>
                  <a:pt x="1237" y="29"/>
                  <a:pt x="1258" y="37"/>
                  <a:pt x="1324" y="40"/>
                </a:cubicBezTo>
                <a:cubicBezTo>
                  <a:pt x="1335" y="44"/>
                  <a:pt x="1340" y="52"/>
                  <a:pt x="1352" y="56"/>
                </a:cubicBezTo>
                <a:cubicBezTo>
                  <a:pt x="1381" y="66"/>
                  <a:pt x="1413" y="59"/>
                  <a:pt x="1444" y="60"/>
                </a:cubicBezTo>
                <a:cubicBezTo>
                  <a:pt x="1455" y="67"/>
                  <a:pt x="1467" y="68"/>
                  <a:pt x="1480" y="70"/>
                </a:cubicBezTo>
                <a:cubicBezTo>
                  <a:pt x="1500" y="77"/>
                  <a:pt x="1496" y="80"/>
                  <a:pt x="1520" y="82"/>
                </a:cubicBezTo>
                <a:cubicBezTo>
                  <a:pt x="1547" y="87"/>
                  <a:pt x="1574" y="95"/>
                  <a:pt x="1602" y="98"/>
                </a:cubicBezTo>
                <a:cubicBezTo>
                  <a:pt x="1611" y="101"/>
                  <a:pt x="1607" y="108"/>
                  <a:pt x="1616" y="110"/>
                </a:cubicBezTo>
                <a:cubicBezTo>
                  <a:pt x="1623" y="112"/>
                  <a:pt x="1631" y="111"/>
                  <a:pt x="1638" y="112"/>
                </a:cubicBezTo>
                <a:cubicBezTo>
                  <a:pt x="1651" y="116"/>
                  <a:pt x="1663" y="125"/>
                  <a:pt x="1676" y="128"/>
                </a:cubicBezTo>
                <a:cubicBezTo>
                  <a:pt x="1690" y="138"/>
                  <a:pt x="1683" y="135"/>
                  <a:pt x="1696" y="138"/>
                </a:cubicBezTo>
                <a:cubicBezTo>
                  <a:pt x="1712" y="149"/>
                  <a:pt x="1732" y="156"/>
                  <a:pt x="1750" y="162"/>
                </a:cubicBezTo>
                <a:cubicBezTo>
                  <a:pt x="1759" y="165"/>
                  <a:pt x="1765" y="169"/>
                  <a:pt x="1774" y="172"/>
                </a:cubicBezTo>
                <a:cubicBezTo>
                  <a:pt x="1776" y="173"/>
                  <a:pt x="1780" y="174"/>
                  <a:pt x="1780" y="174"/>
                </a:cubicBezTo>
                <a:cubicBezTo>
                  <a:pt x="1785" y="179"/>
                  <a:pt x="1798" y="184"/>
                  <a:pt x="1798" y="184"/>
                </a:cubicBezTo>
                <a:cubicBezTo>
                  <a:pt x="1807" y="193"/>
                  <a:pt x="1820" y="196"/>
                  <a:pt x="1830" y="204"/>
                </a:cubicBezTo>
                <a:cubicBezTo>
                  <a:pt x="1834" y="207"/>
                  <a:pt x="1838" y="209"/>
                  <a:pt x="1842" y="212"/>
                </a:cubicBezTo>
                <a:cubicBezTo>
                  <a:pt x="1846" y="214"/>
                  <a:pt x="1854" y="216"/>
                  <a:pt x="1854" y="216"/>
                </a:cubicBezTo>
                <a:cubicBezTo>
                  <a:pt x="1859" y="223"/>
                  <a:pt x="1863" y="227"/>
                  <a:pt x="1870" y="232"/>
                </a:cubicBezTo>
                <a:cubicBezTo>
                  <a:pt x="1873" y="242"/>
                  <a:pt x="1881" y="254"/>
                  <a:pt x="1890" y="260"/>
                </a:cubicBezTo>
                <a:cubicBezTo>
                  <a:pt x="1894" y="266"/>
                  <a:pt x="1901" y="269"/>
                  <a:pt x="1904" y="276"/>
                </a:cubicBezTo>
                <a:cubicBezTo>
                  <a:pt x="1907" y="282"/>
                  <a:pt x="1910" y="294"/>
                  <a:pt x="1910" y="294"/>
                </a:cubicBezTo>
                <a:cubicBezTo>
                  <a:pt x="1905" y="323"/>
                  <a:pt x="1912" y="308"/>
                  <a:pt x="1856" y="304"/>
                </a:cubicBezTo>
                <a:cubicBezTo>
                  <a:pt x="1829" y="302"/>
                  <a:pt x="1805" y="284"/>
                  <a:pt x="1780" y="276"/>
                </a:cubicBezTo>
                <a:cubicBezTo>
                  <a:pt x="1777" y="266"/>
                  <a:pt x="1767" y="267"/>
                  <a:pt x="1758" y="264"/>
                </a:cubicBezTo>
                <a:cubicBezTo>
                  <a:pt x="1752" y="262"/>
                  <a:pt x="1740" y="258"/>
                  <a:pt x="1740" y="258"/>
                </a:cubicBezTo>
                <a:cubicBezTo>
                  <a:pt x="1730" y="261"/>
                  <a:pt x="1720" y="259"/>
                  <a:pt x="1710" y="256"/>
                </a:cubicBezTo>
                <a:cubicBezTo>
                  <a:pt x="1704" y="254"/>
                  <a:pt x="1692" y="250"/>
                  <a:pt x="1692" y="250"/>
                </a:cubicBezTo>
                <a:cubicBezTo>
                  <a:pt x="1673" y="253"/>
                  <a:pt x="1656" y="252"/>
                  <a:pt x="1638" y="246"/>
                </a:cubicBezTo>
                <a:cubicBezTo>
                  <a:pt x="1629" y="243"/>
                  <a:pt x="1612" y="238"/>
                  <a:pt x="1612" y="238"/>
                </a:cubicBezTo>
                <a:cubicBezTo>
                  <a:pt x="1583" y="240"/>
                  <a:pt x="1555" y="236"/>
                  <a:pt x="1526" y="240"/>
                </a:cubicBezTo>
                <a:cubicBezTo>
                  <a:pt x="1512" y="249"/>
                  <a:pt x="1519" y="246"/>
                  <a:pt x="1508" y="250"/>
                </a:cubicBezTo>
                <a:cubicBezTo>
                  <a:pt x="1479" y="248"/>
                  <a:pt x="1473" y="245"/>
                  <a:pt x="1440" y="254"/>
                </a:cubicBezTo>
                <a:cubicBezTo>
                  <a:pt x="1437" y="255"/>
                  <a:pt x="1430" y="264"/>
                  <a:pt x="1424" y="266"/>
                </a:cubicBezTo>
                <a:cubicBezTo>
                  <a:pt x="1398" y="257"/>
                  <a:pt x="1348" y="261"/>
                  <a:pt x="1330" y="260"/>
                </a:cubicBezTo>
                <a:cubicBezTo>
                  <a:pt x="1304" y="251"/>
                  <a:pt x="1275" y="261"/>
                  <a:pt x="1248" y="262"/>
                </a:cubicBezTo>
                <a:cubicBezTo>
                  <a:pt x="1229" y="275"/>
                  <a:pt x="1216" y="269"/>
                  <a:pt x="1188" y="270"/>
                </a:cubicBezTo>
                <a:cubicBezTo>
                  <a:pt x="1173" y="275"/>
                  <a:pt x="1173" y="282"/>
                  <a:pt x="1158" y="286"/>
                </a:cubicBezTo>
                <a:cubicBezTo>
                  <a:pt x="1152" y="288"/>
                  <a:pt x="1140" y="292"/>
                  <a:pt x="1140" y="292"/>
                </a:cubicBezTo>
                <a:cubicBezTo>
                  <a:pt x="1135" y="299"/>
                  <a:pt x="1133" y="305"/>
                  <a:pt x="1126" y="310"/>
                </a:cubicBezTo>
                <a:cubicBezTo>
                  <a:pt x="1120" y="314"/>
                  <a:pt x="1108" y="322"/>
                  <a:pt x="1108" y="322"/>
                </a:cubicBezTo>
                <a:cubicBezTo>
                  <a:pt x="1094" y="343"/>
                  <a:pt x="1082" y="370"/>
                  <a:pt x="1064" y="388"/>
                </a:cubicBezTo>
                <a:cubicBezTo>
                  <a:pt x="1059" y="403"/>
                  <a:pt x="1061" y="415"/>
                  <a:pt x="1066" y="430"/>
                </a:cubicBezTo>
                <a:cubicBezTo>
                  <a:pt x="1065" y="448"/>
                  <a:pt x="1066" y="466"/>
                  <a:pt x="1064" y="484"/>
                </a:cubicBezTo>
                <a:cubicBezTo>
                  <a:pt x="1064" y="488"/>
                  <a:pt x="1060" y="496"/>
                  <a:pt x="1060" y="496"/>
                </a:cubicBezTo>
                <a:cubicBezTo>
                  <a:pt x="1062" y="505"/>
                  <a:pt x="1055" y="523"/>
                  <a:pt x="1062" y="530"/>
                </a:cubicBezTo>
                <a:cubicBezTo>
                  <a:pt x="1065" y="533"/>
                  <a:pt x="1074" y="534"/>
                  <a:pt x="1074" y="534"/>
                </a:cubicBezTo>
                <a:cubicBezTo>
                  <a:pt x="1079" y="549"/>
                  <a:pt x="1087" y="568"/>
                  <a:pt x="1096" y="582"/>
                </a:cubicBezTo>
                <a:cubicBezTo>
                  <a:pt x="1096" y="582"/>
                  <a:pt x="1099" y="595"/>
                  <a:pt x="1100" y="596"/>
                </a:cubicBezTo>
                <a:cubicBezTo>
                  <a:pt x="1103" y="599"/>
                  <a:pt x="1112" y="604"/>
                  <a:pt x="1112" y="604"/>
                </a:cubicBezTo>
                <a:cubicBezTo>
                  <a:pt x="1118" y="623"/>
                  <a:pt x="1131" y="636"/>
                  <a:pt x="1142" y="652"/>
                </a:cubicBezTo>
                <a:cubicBezTo>
                  <a:pt x="1146" y="658"/>
                  <a:pt x="1158" y="666"/>
                  <a:pt x="1158" y="666"/>
                </a:cubicBezTo>
                <a:cubicBezTo>
                  <a:pt x="1166" y="677"/>
                  <a:pt x="1164" y="692"/>
                  <a:pt x="1176" y="700"/>
                </a:cubicBezTo>
                <a:cubicBezTo>
                  <a:pt x="1180" y="711"/>
                  <a:pt x="1192" y="718"/>
                  <a:pt x="1196" y="730"/>
                </a:cubicBezTo>
                <a:cubicBezTo>
                  <a:pt x="1202" y="748"/>
                  <a:pt x="1213" y="777"/>
                  <a:pt x="1226" y="790"/>
                </a:cubicBezTo>
                <a:cubicBezTo>
                  <a:pt x="1229" y="800"/>
                  <a:pt x="1234" y="806"/>
                  <a:pt x="1222" y="810"/>
                </a:cubicBezTo>
                <a:cubicBezTo>
                  <a:pt x="1216" y="801"/>
                  <a:pt x="1211" y="800"/>
                  <a:pt x="1200" y="796"/>
                </a:cubicBezTo>
                <a:cubicBezTo>
                  <a:pt x="1198" y="795"/>
                  <a:pt x="1194" y="794"/>
                  <a:pt x="1194" y="794"/>
                </a:cubicBezTo>
                <a:cubicBezTo>
                  <a:pt x="1188" y="788"/>
                  <a:pt x="1182" y="783"/>
                  <a:pt x="1176" y="778"/>
                </a:cubicBezTo>
                <a:cubicBezTo>
                  <a:pt x="1170" y="774"/>
                  <a:pt x="1158" y="766"/>
                  <a:pt x="1158" y="766"/>
                </a:cubicBezTo>
                <a:cubicBezTo>
                  <a:pt x="1152" y="757"/>
                  <a:pt x="1143" y="748"/>
                  <a:pt x="1132" y="744"/>
                </a:cubicBezTo>
                <a:cubicBezTo>
                  <a:pt x="1126" y="726"/>
                  <a:pt x="1088" y="717"/>
                  <a:pt x="1070" y="714"/>
                </a:cubicBezTo>
                <a:cubicBezTo>
                  <a:pt x="1037" y="718"/>
                  <a:pt x="1064" y="716"/>
                  <a:pt x="1050" y="738"/>
                </a:cubicBezTo>
                <a:cubicBezTo>
                  <a:pt x="1047" y="743"/>
                  <a:pt x="1039" y="740"/>
                  <a:pt x="1034" y="742"/>
                </a:cubicBezTo>
                <a:cubicBezTo>
                  <a:pt x="1024" y="757"/>
                  <a:pt x="1033" y="773"/>
                  <a:pt x="1020" y="786"/>
                </a:cubicBezTo>
                <a:cubicBezTo>
                  <a:pt x="1010" y="784"/>
                  <a:pt x="1001" y="780"/>
                  <a:pt x="992" y="774"/>
                </a:cubicBezTo>
                <a:cubicBezTo>
                  <a:pt x="975" y="785"/>
                  <a:pt x="992" y="824"/>
                  <a:pt x="970" y="846"/>
                </a:cubicBezTo>
                <a:cubicBezTo>
                  <a:pt x="966" y="858"/>
                  <a:pt x="954" y="882"/>
                  <a:pt x="942" y="886"/>
                </a:cubicBezTo>
                <a:cubicBezTo>
                  <a:pt x="931" y="870"/>
                  <a:pt x="938" y="847"/>
                  <a:pt x="932" y="828"/>
                </a:cubicBezTo>
                <a:cubicBezTo>
                  <a:pt x="929" y="817"/>
                  <a:pt x="924" y="796"/>
                  <a:pt x="924" y="796"/>
                </a:cubicBezTo>
                <a:cubicBezTo>
                  <a:pt x="923" y="785"/>
                  <a:pt x="923" y="775"/>
                  <a:pt x="922" y="764"/>
                </a:cubicBezTo>
                <a:cubicBezTo>
                  <a:pt x="921" y="758"/>
                  <a:pt x="916" y="746"/>
                  <a:pt x="916" y="746"/>
                </a:cubicBezTo>
                <a:cubicBezTo>
                  <a:pt x="917" y="706"/>
                  <a:pt x="921" y="670"/>
                  <a:pt x="908" y="632"/>
                </a:cubicBezTo>
                <a:cubicBezTo>
                  <a:pt x="906" y="609"/>
                  <a:pt x="903" y="590"/>
                  <a:pt x="898" y="568"/>
                </a:cubicBezTo>
                <a:cubicBezTo>
                  <a:pt x="897" y="560"/>
                  <a:pt x="899" y="551"/>
                  <a:pt x="896" y="544"/>
                </a:cubicBezTo>
                <a:cubicBezTo>
                  <a:pt x="895" y="541"/>
                  <a:pt x="889" y="544"/>
                  <a:pt x="886" y="542"/>
                </a:cubicBezTo>
                <a:cubicBezTo>
                  <a:pt x="880" y="538"/>
                  <a:pt x="878" y="530"/>
                  <a:pt x="874" y="524"/>
                </a:cubicBezTo>
                <a:cubicBezTo>
                  <a:pt x="859" y="501"/>
                  <a:pt x="849" y="475"/>
                  <a:pt x="834" y="452"/>
                </a:cubicBezTo>
                <a:cubicBezTo>
                  <a:pt x="831" y="447"/>
                  <a:pt x="822" y="451"/>
                  <a:pt x="816" y="450"/>
                </a:cubicBezTo>
                <a:cubicBezTo>
                  <a:pt x="790" y="441"/>
                  <a:pt x="769" y="436"/>
                  <a:pt x="742" y="434"/>
                </a:cubicBezTo>
                <a:cubicBezTo>
                  <a:pt x="725" y="423"/>
                  <a:pt x="702" y="419"/>
                  <a:pt x="682" y="414"/>
                </a:cubicBezTo>
                <a:cubicBezTo>
                  <a:pt x="671" y="421"/>
                  <a:pt x="666" y="420"/>
                  <a:pt x="652" y="422"/>
                </a:cubicBezTo>
                <a:cubicBezTo>
                  <a:pt x="640" y="426"/>
                  <a:pt x="629" y="423"/>
                  <a:pt x="618" y="430"/>
                </a:cubicBezTo>
                <a:cubicBezTo>
                  <a:pt x="604" y="450"/>
                  <a:pt x="557" y="464"/>
                  <a:pt x="532" y="468"/>
                </a:cubicBezTo>
                <a:cubicBezTo>
                  <a:pt x="523" y="473"/>
                  <a:pt x="516" y="479"/>
                  <a:pt x="506" y="482"/>
                </a:cubicBezTo>
                <a:cubicBezTo>
                  <a:pt x="495" y="498"/>
                  <a:pt x="472" y="506"/>
                  <a:pt x="454" y="512"/>
                </a:cubicBezTo>
                <a:cubicBezTo>
                  <a:pt x="438" y="528"/>
                  <a:pt x="419" y="525"/>
                  <a:pt x="400" y="534"/>
                </a:cubicBezTo>
                <a:cubicBezTo>
                  <a:pt x="388" y="540"/>
                  <a:pt x="386" y="547"/>
                  <a:pt x="372" y="550"/>
                </a:cubicBezTo>
                <a:cubicBezTo>
                  <a:pt x="360" y="558"/>
                  <a:pt x="347" y="562"/>
                  <a:pt x="334" y="570"/>
                </a:cubicBezTo>
                <a:cubicBezTo>
                  <a:pt x="324" y="576"/>
                  <a:pt x="315" y="584"/>
                  <a:pt x="304" y="588"/>
                </a:cubicBezTo>
                <a:cubicBezTo>
                  <a:pt x="301" y="597"/>
                  <a:pt x="288" y="603"/>
                  <a:pt x="278" y="606"/>
                </a:cubicBezTo>
                <a:cubicBezTo>
                  <a:pt x="270" y="614"/>
                  <a:pt x="253" y="633"/>
                  <a:pt x="242" y="636"/>
                </a:cubicBezTo>
                <a:cubicBezTo>
                  <a:pt x="230" y="639"/>
                  <a:pt x="219" y="643"/>
                  <a:pt x="210" y="652"/>
                </a:cubicBezTo>
                <a:cubicBezTo>
                  <a:pt x="203" y="659"/>
                  <a:pt x="200" y="669"/>
                  <a:pt x="192" y="672"/>
                </a:cubicBezTo>
                <a:cubicBezTo>
                  <a:pt x="179" y="685"/>
                  <a:pt x="162" y="698"/>
                  <a:pt x="144" y="704"/>
                </a:cubicBezTo>
                <a:cubicBezTo>
                  <a:pt x="138" y="710"/>
                  <a:pt x="135" y="715"/>
                  <a:pt x="128" y="720"/>
                </a:cubicBezTo>
                <a:cubicBezTo>
                  <a:pt x="126" y="727"/>
                  <a:pt x="110" y="747"/>
                  <a:pt x="104" y="756"/>
                </a:cubicBezTo>
                <a:cubicBezTo>
                  <a:pt x="100" y="762"/>
                  <a:pt x="86" y="770"/>
                  <a:pt x="86" y="770"/>
                </a:cubicBezTo>
                <a:cubicBezTo>
                  <a:pt x="77" y="784"/>
                  <a:pt x="70" y="803"/>
                  <a:pt x="56" y="812"/>
                </a:cubicBezTo>
                <a:cubicBezTo>
                  <a:pt x="54" y="819"/>
                  <a:pt x="46" y="830"/>
                  <a:pt x="46" y="830"/>
                </a:cubicBezTo>
                <a:cubicBezTo>
                  <a:pt x="39" y="809"/>
                  <a:pt x="39" y="752"/>
                  <a:pt x="56" y="726"/>
                </a:cubicBezTo>
                <a:cubicBezTo>
                  <a:pt x="55" y="721"/>
                  <a:pt x="57" y="714"/>
                  <a:pt x="54" y="710"/>
                </a:cubicBezTo>
                <a:cubicBezTo>
                  <a:pt x="52" y="708"/>
                  <a:pt x="50" y="714"/>
                  <a:pt x="48" y="716"/>
                </a:cubicBezTo>
                <a:cubicBezTo>
                  <a:pt x="36" y="732"/>
                  <a:pt x="46" y="725"/>
                  <a:pt x="32" y="732"/>
                </a:cubicBezTo>
                <a:cubicBezTo>
                  <a:pt x="23" y="746"/>
                  <a:pt x="12" y="764"/>
                  <a:pt x="0" y="776"/>
                </a:cubicBezTo>
              </a:path>
            </a:pathLst>
          </a:custGeom>
          <a:solidFill>
            <a:srgbClr val="1C1C1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32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087" name="Freeform 15"/>
          <p:cNvSpPr>
            <a:spLocks noChangeAspect="1"/>
          </p:cNvSpPr>
          <p:nvPr/>
        </p:nvSpPr>
        <p:spPr bwMode="auto">
          <a:xfrm rot="3348870">
            <a:off x="8653462" y="-195262"/>
            <a:ext cx="1547813" cy="719138"/>
          </a:xfrm>
          <a:custGeom>
            <a:avLst/>
            <a:gdLst>
              <a:gd name="T0" fmla="*/ 54 w 1912"/>
              <a:gd name="T1" fmla="*/ 654 h 886"/>
              <a:gd name="T2" fmla="*/ 98 w 1912"/>
              <a:gd name="T3" fmla="*/ 584 h 886"/>
              <a:gd name="T4" fmla="*/ 162 w 1912"/>
              <a:gd name="T5" fmla="*/ 502 h 886"/>
              <a:gd name="T6" fmla="*/ 214 w 1912"/>
              <a:gd name="T7" fmla="*/ 452 h 886"/>
              <a:gd name="T8" fmla="*/ 244 w 1912"/>
              <a:gd name="T9" fmla="*/ 422 h 886"/>
              <a:gd name="T10" fmla="*/ 336 w 1912"/>
              <a:gd name="T11" fmla="*/ 348 h 886"/>
              <a:gd name="T12" fmla="*/ 396 w 1912"/>
              <a:gd name="T13" fmla="*/ 296 h 886"/>
              <a:gd name="T14" fmla="*/ 520 w 1912"/>
              <a:gd name="T15" fmla="*/ 198 h 886"/>
              <a:gd name="T16" fmla="*/ 582 w 1912"/>
              <a:gd name="T17" fmla="*/ 172 h 886"/>
              <a:gd name="T18" fmla="*/ 682 w 1912"/>
              <a:gd name="T19" fmla="*/ 142 h 886"/>
              <a:gd name="T20" fmla="*/ 792 w 1912"/>
              <a:gd name="T21" fmla="*/ 106 h 886"/>
              <a:gd name="T22" fmla="*/ 858 w 1912"/>
              <a:gd name="T23" fmla="*/ 30 h 886"/>
              <a:gd name="T24" fmla="*/ 944 w 1912"/>
              <a:gd name="T25" fmla="*/ 50 h 886"/>
              <a:gd name="T26" fmla="*/ 996 w 1912"/>
              <a:gd name="T27" fmla="*/ 56 h 886"/>
              <a:gd name="T28" fmla="*/ 1324 w 1912"/>
              <a:gd name="T29" fmla="*/ 40 h 886"/>
              <a:gd name="T30" fmla="*/ 1480 w 1912"/>
              <a:gd name="T31" fmla="*/ 70 h 886"/>
              <a:gd name="T32" fmla="*/ 1616 w 1912"/>
              <a:gd name="T33" fmla="*/ 110 h 886"/>
              <a:gd name="T34" fmla="*/ 1696 w 1912"/>
              <a:gd name="T35" fmla="*/ 138 h 886"/>
              <a:gd name="T36" fmla="*/ 1780 w 1912"/>
              <a:gd name="T37" fmla="*/ 174 h 886"/>
              <a:gd name="T38" fmla="*/ 1842 w 1912"/>
              <a:gd name="T39" fmla="*/ 212 h 886"/>
              <a:gd name="T40" fmla="*/ 1890 w 1912"/>
              <a:gd name="T41" fmla="*/ 260 h 886"/>
              <a:gd name="T42" fmla="*/ 1856 w 1912"/>
              <a:gd name="T43" fmla="*/ 304 h 886"/>
              <a:gd name="T44" fmla="*/ 1740 w 1912"/>
              <a:gd name="T45" fmla="*/ 258 h 886"/>
              <a:gd name="T46" fmla="*/ 1638 w 1912"/>
              <a:gd name="T47" fmla="*/ 246 h 886"/>
              <a:gd name="T48" fmla="*/ 1508 w 1912"/>
              <a:gd name="T49" fmla="*/ 250 h 886"/>
              <a:gd name="T50" fmla="*/ 1330 w 1912"/>
              <a:gd name="T51" fmla="*/ 260 h 886"/>
              <a:gd name="T52" fmla="*/ 1158 w 1912"/>
              <a:gd name="T53" fmla="*/ 286 h 886"/>
              <a:gd name="T54" fmla="*/ 1108 w 1912"/>
              <a:gd name="T55" fmla="*/ 322 h 886"/>
              <a:gd name="T56" fmla="*/ 1064 w 1912"/>
              <a:gd name="T57" fmla="*/ 484 h 886"/>
              <a:gd name="T58" fmla="*/ 1074 w 1912"/>
              <a:gd name="T59" fmla="*/ 534 h 886"/>
              <a:gd name="T60" fmla="*/ 1112 w 1912"/>
              <a:gd name="T61" fmla="*/ 604 h 886"/>
              <a:gd name="T62" fmla="*/ 1176 w 1912"/>
              <a:gd name="T63" fmla="*/ 700 h 886"/>
              <a:gd name="T64" fmla="*/ 1222 w 1912"/>
              <a:gd name="T65" fmla="*/ 810 h 886"/>
              <a:gd name="T66" fmla="*/ 1176 w 1912"/>
              <a:gd name="T67" fmla="*/ 778 h 886"/>
              <a:gd name="T68" fmla="*/ 1070 w 1912"/>
              <a:gd name="T69" fmla="*/ 714 h 886"/>
              <a:gd name="T70" fmla="*/ 1020 w 1912"/>
              <a:gd name="T71" fmla="*/ 786 h 886"/>
              <a:gd name="T72" fmla="*/ 942 w 1912"/>
              <a:gd name="T73" fmla="*/ 886 h 886"/>
              <a:gd name="T74" fmla="*/ 922 w 1912"/>
              <a:gd name="T75" fmla="*/ 764 h 886"/>
              <a:gd name="T76" fmla="*/ 898 w 1912"/>
              <a:gd name="T77" fmla="*/ 568 h 886"/>
              <a:gd name="T78" fmla="*/ 874 w 1912"/>
              <a:gd name="T79" fmla="*/ 524 h 886"/>
              <a:gd name="T80" fmla="*/ 742 w 1912"/>
              <a:gd name="T81" fmla="*/ 434 h 886"/>
              <a:gd name="T82" fmla="*/ 618 w 1912"/>
              <a:gd name="T83" fmla="*/ 430 h 886"/>
              <a:gd name="T84" fmla="*/ 454 w 1912"/>
              <a:gd name="T85" fmla="*/ 512 h 886"/>
              <a:gd name="T86" fmla="*/ 334 w 1912"/>
              <a:gd name="T87" fmla="*/ 570 h 886"/>
              <a:gd name="T88" fmla="*/ 242 w 1912"/>
              <a:gd name="T89" fmla="*/ 636 h 886"/>
              <a:gd name="T90" fmla="*/ 144 w 1912"/>
              <a:gd name="T91" fmla="*/ 704 h 886"/>
              <a:gd name="T92" fmla="*/ 86 w 1912"/>
              <a:gd name="T93" fmla="*/ 770 h 886"/>
              <a:gd name="T94" fmla="*/ 56 w 1912"/>
              <a:gd name="T95" fmla="*/ 726 h 886"/>
              <a:gd name="T96" fmla="*/ 32 w 1912"/>
              <a:gd name="T97" fmla="*/ 732 h 8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912" h="886">
                <a:moveTo>
                  <a:pt x="10" y="762"/>
                </a:moveTo>
                <a:cubicBezTo>
                  <a:pt x="11" y="750"/>
                  <a:pt x="22" y="701"/>
                  <a:pt x="32" y="694"/>
                </a:cubicBezTo>
                <a:cubicBezTo>
                  <a:pt x="37" y="679"/>
                  <a:pt x="40" y="663"/>
                  <a:pt x="54" y="654"/>
                </a:cubicBezTo>
                <a:cubicBezTo>
                  <a:pt x="57" y="646"/>
                  <a:pt x="58" y="643"/>
                  <a:pt x="66" y="640"/>
                </a:cubicBezTo>
                <a:cubicBezTo>
                  <a:pt x="69" y="623"/>
                  <a:pt x="71" y="609"/>
                  <a:pt x="84" y="596"/>
                </a:cubicBezTo>
                <a:cubicBezTo>
                  <a:pt x="87" y="588"/>
                  <a:pt x="91" y="589"/>
                  <a:pt x="98" y="584"/>
                </a:cubicBezTo>
                <a:cubicBezTo>
                  <a:pt x="103" y="569"/>
                  <a:pt x="120" y="548"/>
                  <a:pt x="132" y="536"/>
                </a:cubicBezTo>
                <a:cubicBezTo>
                  <a:pt x="135" y="528"/>
                  <a:pt x="139" y="525"/>
                  <a:pt x="146" y="520"/>
                </a:cubicBezTo>
                <a:cubicBezTo>
                  <a:pt x="150" y="513"/>
                  <a:pt x="162" y="502"/>
                  <a:pt x="162" y="502"/>
                </a:cubicBezTo>
                <a:cubicBezTo>
                  <a:pt x="165" y="493"/>
                  <a:pt x="174" y="484"/>
                  <a:pt x="182" y="478"/>
                </a:cubicBezTo>
                <a:cubicBezTo>
                  <a:pt x="188" y="474"/>
                  <a:pt x="200" y="466"/>
                  <a:pt x="200" y="466"/>
                </a:cubicBezTo>
                <a:cubicBezTo>
                  <a:pt x="204" y="455"/>
                  <a:pt x="200" y="461"/>
                  <a:pt x="214" y="452"/>
                </a:cubicBezTo>
                <a:cubicBezTo>
                  <a:pt x="216" y="451"/>
                  <a:pt x="220" y="448"/>
                  <a:pt x="220" y="448"/>
                </a:cubicBezTo>
                <a:cubicBezTo>
                  <a:pt x="224" y="441"/>
                  <a:pt x="225" y="435"/>
                  <a:pt x="232" y="430"/>
                </a:cubicBezTo>
                <a:cubicBezTo>
                  <a:pt x="236" y="427"/>
                  <a:pt x="244" y="422"/>
                  <a:pt x="244" y="422"/>
                </a:cubicBezTo>
                <a:cubicBezTo>
                  <a:pt x="250" y="413"/>
                  <a:pt x="259" y="402"/>
                  <a:pt x="268" y="396"/>
                </a:cubicBezTo>
                <a:cubicBezTo>
                  <a:pt x="276" y="384"/>
                  <a:pt x="283" y="382"/>
                  <a:pt x="296" y="380"/>
                </a:cubicBezTo>
                <a:cubicBezTo>
                  <a:pt x="304" y="368"/>
                  <a:pt x="322" y="353"/>
                  <a:pt x="336" y="348"/>
                </a:cubicBezTo>
                <a:cubicBezTo>
                  <a:pt x="340" y="342"/>
                  <a:pt x="352" y="334"/>
                  <a:pt x="352" y="334"/>
                </a:cubicBezTo>
                <a:cubicBezTo>
                  <a:pt x="360" y="322"/>
                  <a:pt x="371" y="319"/>
                  <a:pt x="382" y="312"/>
                </a:cubicBezTo>
                <a:cubicBezTo>
                  <a:pt x="391" y="298"/>
                  <a:pt x="386" y="303"/>
                  <a:pt x="396" y="296"/>
                </a:cubicBezTo>
                <a:cubicBezTo>
                  <a:pt x="413" y="271"/>
                  <a:pt x="427" y="255"/>
                  <a:pt x="452" y="238"/>
                </a:cubicBezTo>
                <a:cubicBezTo>
                  <a:pt x="458" y="219"/>
                  <a:pt x="493" y="218"/>
                  <a:pt x="508" y="208"/>
                </a:cubicBezTo>
                <a:cubicBezTo>
                  <a:pt x="512" y="205"/>
                  <a:pt x="515" y="201"/>
                  <a:pt x="520" y="198"/>
                </a:cubicBezTo>
                <a:cubicBezTo>
                  <a:pt x="524" y="196"/>
                  <a:pt x="532" y="194"/>
                  <a:pt x="532" y="194"/>
                </a:cubicBezTo>
                <a:cubicBezTo>
                  <a:pt x="538" y="185"/>
                  <a:pt x="556" y="179"/>
                  <a:pt x="566" y="176"/>
                </a:cubicBezTo>
                <a:cubicBezTo>
                  <a:pt x="571" y="174"/>
                  <a:pt x="582" y="172"/>
                  <a:pt x="582" y="172"/>
                </a:cubicBezTo>
                <a:cubicBezTo>
                  <a:pt x="601" y="159"/>
                  <a:pt x="627" y="162"/>
                  <a:pt x="648" y="152"/>
                </a:cubicBezTo>
                <a:cubicBezTo>
                  <a:pt x="653" y="150"/>
                  <a:pt x="659" y="149"/>
                  <a:pt x="664" y="148"/>
                </a:cubicBezTo>
                <a:cubicBezTo>
                  <a:pt x="670" y="146"/>
                  <a:pt x="682" y="142"/>
                  <a:pt x="682" y="142"/>
                </a:cubicBezTo>
                <a:cubicBezTo>
                  <a:pt x="716" y="143"/>
                  <a:pt x="731" y="146"/>
                  <a:pt x="762" y="144"/>
                </a:cubicBezTo>
                <a:cubicBezTo>
                  <a:pt x="774" y="140"/>
                  <a:pt x="778" y="128"/>
                  <a:pt x="784" y="118"/>
                </a:cubicBezTo>
                <a:cubicBezTo>
                  <a:pt x="786" y="114"/>
                  <a:pt x="792" y="106"/>
                  <a:pt x="792" y="106"/>
                </a:cubicBezTo>
                <a:cubicBezTo>
                  <a:pt x="796" y="91"/>
                  <a:pt x="810" y="67"/>
                  <a:pt x="824" y="58"/>
                </a:cubicBezTo>
                <a:cubicBezTo>
                  <a:pt x="827" y="48"/>
                  <a:pt x="835" y="45"/>
                  <a:pt x="844" y="42"/>
                </a:cubicBezTo>
                <a:cubicBezTo>
                  <a:pt x="847" y="34"/>
                  <a:pt x="850" y="33"/>
                  <a:pt x="858" y="30"/>
                </a:cubicBezTo>
                <a:cubicBezTo>
                  <a:pt x="869" y="13"/>
                  <a:pt x="909" y="5"/>
                  <a:pt x="928" y="0"/>
                </a:cubicBezTo>
                <a:cubicBezTo>
                  <a:pt x="929" y="12"/>
                  <a:pt x="928" y="24"/>
                  <a:pt x="930" y="36"/>
                </a:cubicBezTo>
                <a:cubicBezTo>
                  <a:pt x="933" y="52"/>
                  <a:pt x="936" y="46"/>
                  <a:pt x="944" y="50"/>
                </a:cubicBezTo>
                <a:cubicBezTo>
                  <a:pt x="948" y="52"/>
                  <a:pt x="956" y="58"/>
                  <a:pt x="956" y="58"/>
                </a:cubicBezTo>
                <a:cubicBezTo>
                  <a:pt x="959" y="63"/>
                  <a:pt x="972" y="68"/>
                  <a:pt x="972" y="68"/>
                </a:cubicBezTo>
                <a:cubicBezTo>
                  <a:pt x="979" y="57"/>
                  <a:pt x="983" y="58"/>
                  <a:pt x="996" y="56"/>
                </a:cubicBezTo>
                <a:cubicBezTo>
                  <a:pt x="1009" y="52"/>
                  <a:pt x="1046" y="33"/>
                  <a:pt x="1056" y="32"/>
                </a:cubicBezTo>
                <a:cubicBezTo>
                  <a:pt x="1083" y="28"/>
                  <a:pt x="1148" y="28"/>
                  <a:pt x="1158" y="28"/>
                </a:cubicBezTo>
                <a:cubicBezTo>
                  <a:pt x="1237" y="29"/>
                  <a:pt x="1258" y="37"/>
                  <a:pt x="1324" y="40"/>
                </a:cubicBezTo>
                <a:cubicBezTo>
                  <a:pt x="1335" y="44"/>
                  <a:pt x="1340" y="52"/>
                  <a:pt x="1352" y="56"/>
                </a:cubicBezTo>
                <a:cubicBezTo>
                  <a:pt x="1381" y="66"/>
                  <a:pt x="1413" y="59"/>
                  <a:pt x="1444" y="60"/>
                </a:cubicBezTo>
                <a:cubicBezTo>
                  <a:pt x="1455" y="67"/>
                  <a:pt x="1467" y="68"/>
                  <a:pt x="1480" y="70"/>
                </a:cubicBezTo>
                <a:cubicBezTo>
                  <a:pt x="1500" y="77"/>
                  <a:pt x="1496" y="80"/>
                  <a:pt x="1520" y="82"/>
                </a:cubicBezTo>
                <a:cubicBezTo>
                  <a:pt x="1547" y="87"/>
                  <a:pt x="1574" y="95"/>
                  <a:pt x="1602" y="98"/>
                </a:cubicBezTo>
                <a:cubicBezTo>
                  <a:pt x="1611" y="101"/>
                  <a:pt x="1607" y="108"/>
                  <a:pt x="1616" y="110"/>
                </a:cubicBezTo>
                <a:cubicBezTo>
                  <a:pt x="1623" y="112"/>
                  <a:pt x="1631" y="111"/>
                  <a:pt x="1638" y="112"/>
                </a:cubicBezTo>
                <a:cubicBezTo>
                  <a:pt x="1651" y="116"/>
                  <a:pt x="1663" y="125"/>
                  <a:pt x="1676" y="128"/>
                </a:cubicBezTo>
                <a:cubicBezTo>
                  <a:pt x="1690" y="138"/>
                  <a:pt x="1683" y="135"/>
                  <a:pt x="1696" y="138"/>
                </a:cubicBezTo>
                <a:cubicBezTo>
                  <a:pt x="1712" y="149"/>
                  <a:pt x="1732" y="156"/>
                  <a:pt x="1750" y="162"/>
                </a:cubicBezTo>
                <a:cubicBezTo>
                  <a:pt x="1759" y="165"/>
                  <a:pt x="1765" y="169"/>
                  <a:pt x="1774" y="172"/>
                </a:cubicBezTo>
                <a:cubicBezTo>
                  <a:pt x="1776" y="173"/>
                  <a:pt x="1780" y="174"/>
                  <a:pt x="1780" y="174"/>
                </a:cubicBezTo>
                <a:cubicBezTo>
                  <a:pt x="1785" y="179"/>
                  <a:pt x="1798" y="184"/>
                  <a:pt x="1798" y="184"/>
                </a:cubicBezTo>
                <a:cubicBezTo>
                  <a:pt x="1807" y="193"/>
                  <a:pt x="1820" y="196"/>
                  <a:pt x="1830" y="204"/>
                </a:cubicBezTo>
                <a:cubicBezTo>
                  <a:pt x="1834" y="207"/>
                  <a:pt x="1838" y="209"/>
                  <a:pt x="1842" y="212"/>
                </a:cubicBezTo>
                <a:cubicBezTo>
                  <a:pt x="1846" y="214"/>
                  <a:pt x="1854" y="216"/>
                  <a:pt x="1854" y="216"/>
                </a:cubicBezTo>
                <a:cubicBezTo>
                  <a:pt x="1859" y="223"/>
                  <a:pt x="1863" y="227"/>
                  <a:pt x="1870" y="232"/>
                </a:cubicBezTo>
                <a:cubicBezTo>
                  <a:pt x="1873" y="242"/>
                  <a:pt x="1881" y="254"/>
                  <a:pt x="1890" y="260"/>
                </a:cubicBezTo>
                <a:cubicBezTo>
                  <a:pt x="1894" y="266"/>
                  <a:pt x="1901" y="269"/>
                  <a:pt x="1904" y="276"/>
                </a:cubicBezTo>
                <a:cubicBezTo>
                  <a:pt x="1907" y="282"/>
                  <a:pt x="1910" y="294"/>
                  <a:pt x="1910" y="294"/>
                </a:cubicBezTo>
                <a:cubicBezTo>
                  <a:pt x="1905" y="323"/>
                  <a:pt x="1912" y="308"/>
                  <a:pt x="1856" y="304"/>
                </a:cubicBezTo>
                <a:cubicBezTo>
                  <a:pt x="1829" y="302"/>
                  <a:pt x="1805" y="284"/>
                  <a:pt x="1780" y="276"/>
                </a:cubicBezTo>
                <a:cubicBezTo>
                  <a:pt x="1777" y="266"/>
                  <a:pt x="1767" y="267"/>
                  <a:pt x="1758" y="264"/>
                </a:cubicBezTo>
                <a:cubicBezTo>
                  <a:pt x="1752" y="262"/>
                  <a:pt x="1740" y="258"/>
                  <a:pt x="1740" y="258"/>
                </a:cubicBezTo>
                <a:cubicBezTo>
                  <a:pt x="1730" y="261"/>
                  <a:pt x="1720" y="259"/>
                  <a:pt x="1710" y="256"/>
                </a:cubicBezTo>
                <a:cubicBezTo>
                  <a:pt x="1704" y="254"/>
                  <a:pt x="1692" y="250"/>
                  <a:pt x="1692" y="250"/>
                </a:cubicBezTo>
                <a:cubicBezTo>
                  <a:pt x="1673" y="253"/>
                  <a:pt x="1656" y="252"/>
                  <a:pt x="1638" y="246"/>
                </a:cubicBezTo>
                <a:cubicBezTo>
                  <a:pt x="1629" y="243"/>
                  <a:pt x="1612" y="238"/>
                  <a:pt x="1612" y="238"/>
                </a:cubicBezTo>
                <a:cubicBezTo>
                  <a:pt x="1583" y="240"/>
                  <a:pt x="1555" y="236"/>
                  <a:pt x="1526" y="240"/>
                </a:cubicBezTo>
                <a:cubicBezTo>
                  <a:pt x="1512" y="249"/>
                  <a:pt x="1519" y="246"/>
                  <a:pt x="1508" y="250"/>
                </a:cubicBezTo>
                <a:cubicBezTo>
                  <a:pt x="1479" y="248"/>
                  <a:pt x="1473" y="245"/>
                  <a:pt x="1440" y="254"/>
                </a:cubicBezTo>
                <a:cubicBezTo>
                  <a:pt x="1437" y="255"/>
                  <a:pt x="1430" y="264"/>
                  <a:pt x="1424" y="266"/>
                </a:cubicBezTo>
                <a:cubicBezTo>
                  <a:pt x="1398" y="257"/>
                  <a:pt x="1348" y="261"/>
                  <a:pt x="1330" y="260"/>
                </a:cubicBezTo>
                <a:cubicBezTo>
                  <a:pt x="1304" y="251"/>
                  <a:pt x="1275" y="261"/>
                  <a:pt x="1248" y="262"/>
                </a:cubicBezTo>
                <a:cubicBezTo>
                  <a:pt x="1229" y="275"/>
                  <a:pt x="1216" y="269"/>
                  <a:pt x="1188" y="270"/>
                </a:cubicBezTo>
                <a:cubicBezTo>
                  <a:pt x="1173" y="275"/>
                  <a:pt x="1173" y="282"/>
                  <a:pt x="1158" y="286"/>
                </a:cubicBezTo>
                <a:cubicBezTo>
                  <a:pt x="1152" y="288"/>
                  <a:pt x="1140" y="292"/>
                  <a:pt x="1140" y="292"/>
                </a:cubicBezTo>
                <a:cubicBezTo>
                  <a:pt x="1135" y="299"/>
                  <a:pt x="1133" y="305"/>
                  <a:pt x="1126" y="310"/>
                </a:cubicBezTo>
                <a:cubicBezTo>
                  <a:pt x="1120" y="314"/>
                  <a:pt x="1108" y="322"/>
                  <a:pt x="1108" y="322"/>
                </a:cubicBezTo>
                <a:cubicBezTo>
                  <a:pt x="1094" y="343"/>
                  <a:pt x="1082" y="370"/>
                  <a:pt x="1064" y="388"/>
                </a:cubicBezTo>
                <a:cubicBezTo>
                  <a:pt x="1059" y="403"/>
                  <a:pt x="1061" y="415"/>
                  <a:pt x="1066" y="430"/>
                </a:cubicBezTo>
                <a:cubicBezTo>
                  <a:pt x="1065" y="448"/>
                  <a:pt x="1066" y="466"/>
                  <a:pt x="1064" y="484"/>
                </a:cubicBezTo>
                <a:cubicBezTo>
                  <a:pt x="1064" y="488"/>
                  <a:pt x="1060" y="496"/>
                  <a:pt x="1060" y="496"/>
                </a:cubicBezTo>
                <a:cubicBezTo>
                  <a:pt x="1062" y="505"/>
                  <a:pt x="1055" y="523"/>
                  <a:pt x="1062" y="530"/>
                </a:cubicBezTo>
                <a:cubicBezTo>
                  <a:pt x="1065" y="533"/>
                  <a:pt x="1074" y="534"/>
                  <a:pt x="1074" y="534"/>
                </a:cubicBezTo>
                <a:cubicBezTo>
                  <a:pt x="1079" y="549"/>
                  <a:pt x="1087" y="568"/>
                  <a:pt x="1096" y="582"/>
                </a:cubicBezTo>
                <a:cubicBezTo>
                  <a:pt x="1096" y="582"/>
                  <a:pt x="1099" y="595"/>
                  <a:pt x="1100" y="596"/>
                </a:cubicBezTo>
                <a:cubicBezTo>
                  <a:pt x="1103" y="599"/>
                  <a:pt x="1112" y="604"/>
                  <a:pt x="1112" y="604"/>
                </a:cubicBezTo>
                <a:cubicBezTo>
                  <a:pt x="1118" y="623"/>
                  <a:pt x="1131" y="636"/>
                  <a:pt x="1142" y="652"/>
                </a:cubicBezTo>
                <a:cubicBezTo>
                  <a:pt x="1146" y="658"/>
                  <a:pt x="1158" y="666"/>
                  <a:pt x="1158" y="666"/>
                </a:cubicBezTo>
                <a:cubicBezTo>
                  <a:pt x="1166" y="677"/>
                  <a:pt x="1164" y="692"/>
                  <a:pt x="1176" y="700"/>
                </a:cubicBezTo>
                <a:cubicBezTo>
                  <a:pt x="1180" y="711"/>
                  <a:pt x="1192" y="718"/>
                  <a:pt x="1196" y="730"/>
                </a:cubicBezTo>
                <a:cubicBezTo>
                  <a:pt x="1202" y="748"/>
                  <a:pt x="1213" y="777"/>
                  <a:pt x="1226" y="790"/>
                </a:cubicBezTo>
                <a:cubicBezTo>
                  <a:pt x="1229" y="800"/>
                  <a:pt x="1234" y="806"/>
                  <a:pt x="1222" y="810"/>
                </a:cubicBezTo>
                <a:cubicBezTo>
                  <a:pt x="1216" y="801"/>
                  <a:pt x="1211" y="800"/>
                  <a:pt x="1200" y="796"/>
                </a:cubicBezTo>
                <a:cubicBezTo>
                  <a:pt x="1198" y="795"/>
                  <a:pt x="1194" y="794"/>
                  <a:pt x="1194" y="794"/>
                </a:cubicBezTo>
                <a:cubicBezTo>
                  <a:pt x="1188" y="788"/>
                  <a:pt x="1182" y="783"/>
                  <a:pt x="1176" y="778"/>
                </a:cubicBezTo>
                <a:cubicBezTo>
                  <a:pt x="1170" y="774"/>
                  <a:pt x="1158" y="766"/>
                  <a:pt x="1158" y="766"/>
                </a:cubicBezTo>
                <a:cubicBezTo>
                  <a:pt x="1152" y="757"/>
                  <a:pt x="1143" y="748"/>
                  <a:pt x="1132" y="744"/>
                </a:cubicBezTo>
                <a:cubicBezTo>
                  <a:pt x="1126" y="726"/>
                  <a:pt x="1088" y="717"/>
                  <a:pt x="1070" y="714"/>
                </a:cubicBezTo>
                <a:cubicBezTo>
                  <a:pt x="1037" y="718"/>
                  <a:pt x="1064" y="716"/>
                  <a:pt x="1050" y="738"/>
                </a:cubicBezTo>
                <a:cubicBezTo>
                  <a:pt x="1047" y="743"/>
                  <a:pt x="1039" y="740"/>
                  <a:pt x="1034" y="742"/>
                </a:cubicBezTo>
                <a:cubicBezTo>
                  <a:pt x="1024" y="757"/>
                  <a:pt x="1033" y="773"/>
                  <a:pt x="1020" y="786"/>
                </a:cubicBezTo>
                <a:cubicBezTo>
                  <a:pt x="1010" y="784"/>
                  <a:pt x="1001" y="780"/>
                  <a:pt x="992" y="774"/>
                </a:cubicBezTo>
                <a:cubicBezTo>
                  <a:pt x="975" y="785"/>
                  <a:pt x="992" y="824"/>
                  <a:pt x="970" y="846"/>
                </a:cubicBezTo>
                <a:cubicBezTo>
                  <a:pt x="966" y="858"/>
                  <a:pt x="954" y="882"/>
                  <a:pt x="942" y="886"/>
                </a:cubicBezTo>
                <a:cubicBezTo>
                  <a:pt x="931" y="870"/>
                  <a:pt x="938" y="847"/>
                  <a:pt x="932" y="828"/>
                </a:cubicBezTo>
                <a:cubicBezTo>
                  <a:pt x="929" y="817"/>
                  <a:pt x="924" y="796"/>
                  <a:pt x="924" y="796"/>
                </a:cubicBezTo>
                <a:cubicBezTo>
                  <a:pt x="923" y="785"/>
                  <a:pt x="923" y="775"/>
                  <a:pt x="922" y="764"/>
                </a:cubicBezTo>
                <a:cubicBezTo>
                  <a:pt x="921" y="758"/>
                  <a:pt x="916" y="746"/>
                  <a:pt x="916" y="746"/>
                </a:cubicBezTo>
                <a:cubicBezTo>
                  <a:pt x="917" y="706"/>
                  <a:pt x="921" y="670"/>
                  <a:pt x="908" y="632"/>
                </a:cubicBezTo>
                <a:cubicBezTo>
                  <a:pt x="906" y="609"/>
                  <a:pt x="903" y="590"/>
                  <a:pt x="898" y="568"/>
                </a:cubicBezTo>
                <a:cubicBezTo>
                  <a:pt x="897" y="560"/>
                  <a:pt x="899" y="551"/>
                  <a:pt x="896" y="544"/>
                </a:cubicBezTo>
                <a:cubicBezTo>
                  <a:pt x="895" y="541"/>
                  <a:pt x="889" y="544"/>
                  <a:pt x="886" y="542"/>
                </a:cubicBezTo>
                <a:cubicBezTo>
                  <a:pt x="880" y="538"/>
                  <a:pt x="878" y="530"/>
                  <a:pt x="874" y="524"/>
                </a:cubicBezTo>
                <a:cubicBezTo>
                  <a:pt x="859" y="501"/>
                  <a:pt x="849" y="475"/>
                  <a:pt x="834" y="452"/>
                </a:cubicBezTo>
                <a:cubicBezTo>
                  <a:pt x="831" y="447"/>
                  <a:pt x="822" y="451"/>
                  <a:pt x="816" y="450"/>
                </a:cubicBezTo>
                <a:cubicBezTo>
                  <a:pt x="790" y="441"/>
                  <a:pt x="769" y="436"/>
                  <a:pt x="742" y="434"/>
                </a:cubicBezTo>
                <a:cubicBezTo>
                  <a:pt x="725" y="423"/>
                  <a:pt x="702" y="419"/>
                  <a:pt x="682" y="414"/>
                </a:cubicBezTo>
                <a:cubicBezTo>
                  <a:pt x="671" y="421"/>
                  <a:pt x="666" y="420"/>
                  <a:pt x="652" y="422"/>
                </a:cubicBezTo>
                <a:cubicBezTo>
                  <a:pt x="640" y="426"/>
                  <a:pt x="629" y="423"/>
                  <a:pt x="618" y="430"/>
                </a:cubicBezTo>
                <a:cubicBezTo>
                  <a:pt x="604" y="450"/>
                  <a:pt x="557" y="464"/>
                  <a:pt x="532" y="468"/>
                </a:cubicBezTo>
                <a:cubicBezTo>
                  <a:pt x="523" y="473"/>
                  <a:pt x="516" y="479"/>
                  <a:pt x="506" y="482"/>
                </a:cubicBezTo>
                <a:cubicBezTo>
                  <a:pt x="495" y="498"/>
                  <a:pt x="472" y="506"/>
                  <a:pt x="454" y="512"/>
                </a:cubicBezTo>
                <a:cubicBezTo>
                  <a:pt x="438" y="528"/>
                  <a:pt x="419" y="525"/>
                  <a:pt x="400" y="534"/>
                </a:cubicBezTo>
                <a:cubicBezTo>
                  <a:pt x="388" y="540"/>
                  <a:pt x="386" y="547"/>
                  <a:pt x="372" y="550"/>
                </a:cubicBezTo>
                <a:cubicBezTo>
                  <a:pt x="360" y="558"/>
                  <a:pt x="347" y="562"/>
                  <a:pt x="334" y="570"/>
                </a:cubicBezTo>
                <a:cubicBezTo>
                  <a:pt x="324" y="576"/>
                  <a:pt x="315" y="584"/>
                  <a:pt x="304" y="588"/>
                </a:cubicBezTo>
                <a:cubicBezTo>
                  <a:pt x="301" y="597"/>
                  <a:pt x="288" y="603"/>
                  <a:pt x="278" y="606"/>
                </a:cubicBezTo>
                <a:cubicBezTo>
                  <a:pt x="270" y="614"/>
                  <a:pt x="253" y="633"/>
                  <a:pt x="242" y="636"/>
                </a:cubicBezTo>
                <a:cubicBezTo>
                  <a:pt x="230" y="639"/>
                  <a:pt x="219" y="643"/>
                  <a:pt x="210" y="652"/>
                </a:cubicBezTo>
                <a:cubicBezTo>
                  <a:pt x="203" y="659"/>
                  <a:pt x="200" y="669"/>
                  <a:pt x="192" y="672"/>
                </a:cubicBezTo>
                <a:cubicBezTo>
                  <a:pt x="179" y="685"/>
                  <a:pt x="162" y="698"/>
                  <a:pt x="144" y="704"/>
                </a:cubicBezTo>
                <a:cubicBezTo>
                  <a:pt x="138" y="710"/>
                  <a:pt x="135" y="715"/>
                  <a:pt x="128" y="720"/>
                </a:cubicBezTo>
                <a:cubicBezTo>
                  <a:pt x="126" y="727"/>
                  <a:pt x="110" y="747"/>
                  <a:pt x="104" y="756"/>
                </a:cubicBezTo>
                <a:cubicBezTo>
                  <a:pt x="100" y="762"/>
                  <a:pt x="86" y="770"/>
                  <a:pt x="86" y="770"/>
                </a:cubicBezTo>
                <a:cubicBezTo>
                  <a:pt x="77" y="784"/>
                  <a:pt x="70" y="803"/>
                  <a:pt x="56" y="812"/>
                </a:cubicBezTo>
                <a:cubicBezTo>
                  <a:pt x="54" y="819"/>
                  <a:pt x="46" y="830"/>
                  <a:pt x="46" y="830"/>
                </a:cubicBezTo>
                <a:cubicBezTo>
                  <a:pt x="39" y="809"/>
                  <a:pt x="39" y="752"/>
                  <a:pt x="56" y="726"/>
                </a:cubicBezTo>
                <a:cubicBezTo>
                  <a:pt x="55" y="721"/>
                  <a:pt x="57" y="714"/>
                  <a:pt x="54" y="710"/>
                </a:cubicBezTo>
                <a:cubicBezTo>
                  <a:pt x="52" y="708"/>
                  <a:pt x="50" y="714"/>
                  <a:pt x="48" y="716"/>
                </a:cubicBezTo>
                <a:cubicBezTo>
                  <a:pt x="36" y="732"/>
                  <a:pt x="46" y="725"/>
                  <a:pt x="32" y="732"/>
                </a:cubicBezTo>
                <a:cubicBezTo>
                  <a:pt x="23" y="746"/>
                  <a:pt x="12" y="764"/>
                  <a:pt x="0" y="776"/>
                </a:cubicBezTo>
              </a:path>
            </a:pathLst>
          </a:custGeom>
          <a:solidFill>
            <a:srgbClr val="1C1C1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32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088" name="Freeform 16"/>
          <p:cNvSpPr>
            <a:spLocks noChangeAspect="1"/>
          </p:cNvSpPr>
          <p:nvPr/>
        </p:nvSpPr>
        <p:spPr bwMode="auto">
          <a:xfrm rot="-12774479">
            <a:off x="8839200" y="6324600"/>
            <a:ext cx="1547813" cy="719138"/>
          </a:xfrm>
          <a:custGeom>
            <a:avLst/>
            <a:gdLst>
              <a:gd name="T0" fmla="*/ 54 w 1912"/>
              <a:gd name="T1" fmla="*/ 654 h 886"/>
              <a:gd name="T2" fmla="*/ 98 w 1912"/>
              <a:gd name="T3" fmla="*/ 584 h 886"/>
              <a:gd name="T4" fmla="*/ 162 w 1912"/>
              <a:gd name="T5" fmla="*/ 502 h 886"/>
              <a:gd name="T6" fmla="*/ 214 w 1912"/>
              <a:gd name="T7" fmla="*/ 452 h 886"/>
              <a:gd name="T8" fmla="*/ 244 w 1912"/>
              <a:gd name="T9" fmla="*/ 422 h 886"/>
              <a:gd name="T10" fmla="*/ 336 w 1912"/>
              <a:gd name="T11" fmla="*/ 348 h 886"/>
              <a:gd name="T12" fmla="*/ 396 w 1912"/>
              <a:gd name="T13" fmla="*/ 296 h 886"/>
              <a:gd name="T14" fmla="*/ 520 w 1912"/>
              <a:gd name="T15" fmla="*/ 198 h 886"/>
              <a:gd name="T16" fmla="*/ 582 w 1912"/>
              <a:gd name="T17" fmla="*/ 172 h 886"/>
              <a:gd name="T18" fmla="*/ 682 w 1912"/>
              <a:gd name="T19" fmla="*/ 142 h 886"/>
              <a:gd name="T20" fmla="*/ 792 w 1912"/>
              <a:gd name="T21" fmla="*/ 106 h 886"/>
              <a:gd name="T22" fmla="*/ 858 w 1912"/>
              <a:gd name="T23" fmla="*/ 30 h 886"/>
              <a:gd name="T24" fmla="*/ 944 w 1912"/>
              <a:gd name="T25" fmla="*/ 50 h 886"/>
              <a:gd name="T26" fmla="*/ 996 w 1912"/>
              <a:gd name="T27" fmla="*/ 56 h 886"/>
              <a:gd name="T28" fmla="*/ 1324 w 1912"/>
              <a:gd name="T29" fmla="*/ 40 h 886"/>
              <a:gd name="T30" fmla="*/ 1480 w 1912"/>
              <a:gd name="T31" fmla="*/ 70 h 886"/>
              <a:gd name="T32" fmla="*/ 1616 w 1912"/>
              <a:gd name="T33" fmla="*/ 110 h 886"/>
              <a:gd name="T34" fmla="*/ 1696 w 1912"/>
              <a:gd name="T35" fmla="*/ 138 h 886"/>
              <a:gd name="T36" fmla="*/ 1780 w 1912"/>
              <a:gd name="T37" fmla="*/ 174 h 886"/>
              <a:gd name="T38" fmla="*/ 1842 w 1912"/>
              <a:gd name="T39" fmla="*/ 212 h 886"/>
              <a:gd name="T40" fmla="*/ 1890 w 1912"/>
              <a:gd name="T41" fmla="*/ 260 h 886"/>
              <a:gd name="T42" fmla="*/ 1856 w 1912"/>
              <a:gd name="T43" fmla="*/ 304 h 886"/>
              <a:gd name="T44" fmla="*/ 1740 w 1912"/>
              <a:gd name="T45" fmla="*/ 258 h 886"/>
              <a:gd name="T46" fmla="*/ 1638 w 1912"/>
              <a:gd name="T47" fmla="*/ 246 h 886"/>
              <a:gd name="T48" fmla="*/ 1508 w 1912"/>
              <a:gd name="T49" fmla="*/ 250 h 886"/>
              <a:gd name="T50" fmla="*/ 1330 w 1912"/>
              <a:gd name="T51" fmla="*/ 260 h 886"/>
              <a:gd name="T52" fmla="*/ 1158 w 1912"/>
              <a:gd name="T53" fmla="*/ 286 h 886"/>
              <a:gd name="T54" fmla="*/ 1108 w 1912"/>
              <a:gd name="T55" fmla="*/ 322 h 886"/>
              <a:gd name="T56" fmla="*/ 1064 w 1912"/>
              <a:gd name="T57" fmla="*/ 484 h 886"/>
              <a:gd name="T58" fmla="*/ 1074 w 1912"/>
              <a:gd name="T59" fmla="*/ 534 h 886"/>
              <a:gd name="T60" fmla="*/ 1112 w 1912"/>
              <a:gd name="T61" fmla="*/ 604 h 886"/>
              <a:gd name="T62" fmla="*/ 1176 w 1912"/>
              <a:gd name="T63" fmla="*/ 700 h 886"/>
              <a:gd name="T64" fmla="*/ 1222 w 1912"/>
              <a:gd name="T65" fmla="*/ 810 h 886"/>
              <a:gd name="T66" fmla="*/ 1176 w 1912"/>
              <a:gd name="T67" fmla="*/ 778 h 886"/>
              <a:gd name="T68" fmla="*/ 1070 w 1912"/>
              <a:gd name="T69" fmla="*/ 714 h 886"/>
              <a:gd name="T70" fmla="*/ 1020 w 1912"/>
              <a:gd name="T71" fmla="*/ 786 h 886"/>
              <a:gd name="T72" fmla="*/ 942 w 1912"/>
              <a:gd name="T73" fmla="*/ 886 h 886"/>
              <a:gd name="T74" fmla="*/ 922 w 1912"/>
              <a:gd name="T75" fmla="*/ 764 h 886"/>
              <a:gd name="T76" fmla="*/ 898 w 1912"/>
              <a:gd name="T77" fmla="*/ 568 h 886"/>
              <a:gd name="T78" fmla="*/ 874 w 1912"/>
              <a:gd name="T79" fmla="*/ 524 h 886"/>
              <a:gd name="T80" fmla="*/ 742 w 1912"/>
              <a:gd name="T81" fmla="*/ 434 h 886"/>
              <a:gd name="T82" fmla="*/ 618 w 1912"/>
              <a:gd name="T83" fmla="*/ 430 h 886"/>
              <a:gd name="T84" fmla="*/ 454 w 1912"/>
              <a:gd name="T85" fmla="*/ 512 h 886"/>
              <a:gd name="T86" fmla="*/ 334 w 1912"/>
              <a:gd name="T87" fmla="*/ 570 h 886"/>
              <a:gd name="T88" fmla="*/ 242 w 1912"/>
              <a:gd name="T89" fmla="*/ 636 h 886"/>
              <a:gd name="T90" fmla="*/ 144 w 1912"/>
              <a:gd name="T91" fmla="*/ 704 h 886"/>
              <a:gd name="T92" fmla="*/ 86 w 1912"/>
              <a:gd name="T93" fmla="*/ 770 h 886"/>
              <a:gd name="T94" fmla="*/ 56 w 1912"/>
              <a:gd name="T95" fmla="*/ 726 h 886"/>
              <a:gd name="T96" fmla="*/ 32 w 1912"/>
              <a:gd name="T97" fmla="*/ 732 h 8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912" h="886">
                <a:moveTo>
                  <a:pt x="10" y="762"/>
                </a:moveTo>
                <a:cubicBezTo>
                  <a:pt x="11" y="750"/>
                  <a:pt x="22" y="701"/>
                  <a:pt x="32" y="694"/>
                </a:cubicBezTo>
                <a:cubicBezTo>
                  <a:pt x="37" y="679"/>
                  <a:pt x="40" y="663"/>
                  <a:pt x="54" y="654"/>
                </a:cubicBezTo>
                <a:cubicBezTo>
                  <a:pt x="57" y="646"/>
                  <a:pt x="58" y="643"/>
                  <a:pt x="66" y="640"/>
                </a:cubicBezTo>
                <a:cubicBezTo>
                  <a:pt x="69" y="623"/>
                  <a:pt x="71" y="609"/>
                  <a:pt x="84" y="596"/>
                </a:cubicBezTo>
                <a:cubicBezTo>
                  <a:pt x="87" y="588"/>
                  <a:pt x="91" y="589"/>
                  <a:pt x="98" y="584"/>
                </a:cubicBezTo>
                <a:cubicBezTo>
                  <a:pt x="103" y="569"/>
                  <a:pt x="120" y="548"/>
                  <a:pt x="132" y="536"/>
                </a:cubicBezTo>
                <a:cubicBezTo>
                  <a:pt x="135" y="528"/>
                  <a:pt x="139" y="525"/>
                  <a:pt x="146" y="520"/>
                </a:cubicBezTo>
                <a:cubicBezTo>
                  <a:pt x="150" y="513"/>
                  <a:pt x="162" y="502"/>
                  <a:pt x="162" y="502"/>
                </a:cubicBezTo>
                <a:cubicBezTo>
                  <a:pt x="165" y="493"/>
                  <a:pt x="174" y="484"/>
                  <a:pt x="182" y="478"/>
                </a:cubicBezTo>
                <a:cubicBezTo>
                  <a:pt x="188" y="474"/>
                  <a:pt x="200" y="466"/>
                  <a:pt x="200" y="466"/>
                </a:cubicBezTo>
                <a:cubicBezTo>
                  <a:pt x="204" y="455"/>
                  <a:pt x="200" y="461"/>
                  <a:pt x="214" y="452"/>
                </a:cubicBezTo>
                <a:cubicBezTo>
                  <a:pt x="216" y="451"/>
                  <a:pt x="220" y="448"/>
                  <a:pt x="220" y="448"/>
                </a:cubicBezTo>
                <a:cubicBezTo>
                  <a:pt x="224" y="441"/>
                  <a:pt x="225" y="435"/>
                  <a:pt x="232" y="430"/>
                </a:cubicBezTo>
                <a:cubicBezTo>
                  <a:pt x="236" y="427"/>
                  <a:pt x="244" y="422"/>
                  <a:pt x="244" y="422"/>
                </a:cubicBezTo>
                <a:cubicBezTo>
                  <a:pt x="250" y="413"/>
                  <a:pt x="259" y="402"/>
                  <a:pt x="268" y="396"/>
                </a:cubicBezTo>
                <a:cubicBezTo>
                  <a:pt x="276" y="384"/>
                  <a:pt x="283" y="382"/>
                  <a:pt x="296" y="380"/>
                </a:cubicBezTo>
                <a:cubicBezTo>
                  <a:pt x="304" y="368"/>
                  <a:pt x="322" y="353"/>
                  <a:pt x="336" y="348"/>
                </a:cubicBezTo>
                <a:cubicBezTo>
                  <a:pt x="340" y="342"/>
                  <a:pt x="352" y="334"/>
                  <a:pt x="352" y="334"/>
                </a:cubicBezTo>
                <a:cubicBezTo>
                  <a:pt x="360" y="322"/>
                  <a:pt x="371" y="319"/>
                  <a:pt x="382" y="312"/>
                </a:cubicBezTo>
                <a:cubicBezTo>
                  <a:pt x="391" y="298"/>
                  <a:pt x="386" y="303"/>
                  <a:pt x="396" y="296"/>
                </a:cubicBezTo>
                <a:cubicBezTo>
                  <a:pt x="413" y="271"/>
                  <a:pt x="427" y="255"/>
                  <a:pt x="452" y="238"/>
                </a:cubicBezTo>
                <a:cubicBezTo>
                  <a:pt x="458" y="219"/>
                  <a:pt x="493" y="218"/>
                  <a:pt x="508" y="208"/>
                </a:cubicBezTo>
                <a:cubicBezTo>
                  <a:pt x="512" y="205"/>
                  <a:pt x="515" y="201"/>
                  <a:pt x="520" y="198"/>
                </a:cubicBezTo>
                <a:cubicBezTo>
                  <a:pt x="524" y="196"/>
                  <a:pt x="532" y="194"/>
                  <a:pt x="532" y="194"/>
                </a:cubicBezTo>
                <a:cubicBezTo>
                  <a:pt x="538" y="185"/>
                  <a:pt x="556" y="179"/>
                  <a:pt x="566" y="176"/>
                </a:cubicBezTo>
                <a:cubicBezTo>
                  <a:pt x="571" y="174"/>
                  <a:pt x="582" y="172"/>
                  <a:pt x="582" y="172"/>
                </a:cubicBezTo>
                <a:cubicBezTo>
                  <a:pt x="601" y="159"/>
                  <a:pt x="627" y="162"/>
                  <a:pt x="648" y="152"/>
                </a:cubicBezTo>
                <a:cubicBezTo>
                  <a:pt x="653" y="150"/>
                  <a:pt x="659" y="149"/>
                  <a:pt x="664" y="148"/>
                </a:cubicBezTo>
                <a:cubicBezTo>
                  <a:pt x="670" y="146"/>
                  <a:pt x="682" y="142"/>
                  <a:pt x="682" y="142"/>
                </a:cubicBezTo>
                <a:cubicBezTo>
                  <a:pt x="716" y="143"/>
                  <a:pt x="731" y="146"/>
                  <a:pt x="762" y="144"/>
                </a:cubicBezTo>
                <a:cubicBezTo>
                  <a:pt x="774" y="140"/>
                  <a:pt x="778" y="128"/>
                  <a:pt x="784" y="118"/>
                </a:cubicBezTo>
                <a:cubicBezTo>
                  <a:pt x="786" y="114"/>
                  <a:pt x="792" y="106"/>
                  <a:pt x="792" y="106"/>
                </a:cubicBezTo>
                <a:cubicBezTo>
                  <a:pt x="796" y="91"/>
                  <a:pt x="810" y="67"/>
                  <a:pt x="824" y="58"/>
                </a:cubicBezTo>
                <a:cubicBezTo>
                  <a:pt x="827" y="48"/>
                  <a:pt x="835" y="45"/>
                  <a:pt x="844" y="42"/>
                </a:cubicBezTo>
                <a:cubicBezTo>
                  <a:pt x="847" y="34"/>
                  <a:pt x="850" y="33"/>
                  <a:pt x="858" y="30"/>
                </a:cubicBezTo>
                <a:cubicBezTo>
                  <a:pt x="869" y="13"/>
                  <a:pt x="909" y="5"/>
                  <a:pt x="928" y="0"/>
                </a:cubicBezTo>
                <a:cubicBezTo>
                  <a:pt x="929" y="12"/>
                  <a:pt x="928" y="24"/>
                  <a:pt x="930" y="36"/>
                </a:cubicBezTo>
                <a:cubicBezTo>
                  <a:pt x="933" y="52"/>
                  <a:pt x="936" y="46"/>
                  <a:pt x="944" y="50"/>
                </a:cubicBezTo>
                <a:cubicBezTo>
                  <a:pt x="948" y="52"/>
                  <a:pt x="956" y="58"/>
                  <a:pt x="956" y="58"/>
                </a:cubicBezTo>
                <a:cubicBezTo>
                  <a:pt x="959" y="63"/>
                  <a:pt x="972" y="68"/>
                  <a:pt x="972" y="68"/>
                </a:cubicBezTo>
                <a:cubicBezTo>
                  <a:pt x="979" y="57"/>
                  <a:pt x="983" y="58"/>
                  <a:pt x="996" y="56"/>
                </a:cubicBezTo>
                <a:cubicBezTo>
                  <a:pt x="1009" y="52"/>
                  <a:pt x="1046" y="33"/>
                  <a:pt x="1056" y="32"/>
                </a:cubicBezTo>
                <a:cubicBezTo>
                  <a:pt x="1083" y="28"/>
                  <a:pt x="1148" y="28"/>
                  <a:pt x="1158" y="28"/>
                </a:cubicBezTo>
                <a:cubicBezTo>
                  <a:pt x="1237" y="29"/>
                  <a:pt x="1258" y="37"/>
                  <a:pt x="1324" y="40"/>
                </a:cubicBezTo>
                <a:cubicBezTo>
                  <a:pt x="1335" y="44"/>
                  <a:pt x="1340" y="52"/>
                  <a:pt x="1352" y="56"/>
                </a:cubicBezTo>
                <a:cubicBezTo>
                  <a:pt x="1381" y="66"/>
                  <a:pt x="1413" y="59"/>
                  <a:pt x="1444" y="60"/>
                </a:cubicBezTo>
                <a:cubicBezTo>
                  <a:pt x="1455" y="67"/>
                  <a:pt x="1467" y="68"/>
                  <a:pt x="1480" y="70"/>
                </a:cubicBezTo>
                <a:cubicBezTo>
                  <a:pt x="1500" y="77"/>
                  <a:pt x="1496" y="80"/>
                  <a:pt x="1520" y="82"/>
                </a:cubicBezTo>
                <a:cubicBezTo>
                  <a:pt x="1547" y="87"/>
                  <a:pt x="1574" y="95"/>
                  <a:pt x="1602" y="98"/>
                </a:cubicBezTo>
                <a:cubicBezTo>
                  <a:pt x="1611" y="101"/>
                  <a:pt x="1607" y="108"/>
                  <a:pt x="1616" y="110"/>
                </a:cubicBezTo>
                <a:cubicBezTo>
                  <a:pt x="1623" y="112"/>
                  <a:pt x="1631" y="111"/>
                  <a:pt x="1638" y="112"/>
                </a:cubicBezTo>
                <a:cubicBezTo>
                  <a:pt x="1651" y="116"/>
                  <a:pt x="1663" y="125"/>
                  <a:pt x="1676" y="128"/>
                </a:cubicBezTo>
                <a:cubicBezTo>
                  <a:pt x="1690" y="138"/>
                  <a:pt x="1683" y="135"/>
                  <a:pt x="1696" y="138"/>
                </a:cubicBezTo>
                <a:cubicBezTo>
                  <a:pt x="1712" y="149"/>
                  <a:pt x="1732" y="156"/>
                  <a:pt x="1750" y="162"/>
                </a:cubicBezTo>
                <a:cubicBezTo>
                  <a:pt x="1759" y="165"/>
                  <a:pt x="1765" y="169"/>
                  <a:pt x="1774" y="172"/>
                </a:cubicBezTo>
                <a:cubicBezTo>
                  <a:pt x="1776" y="173"/>
                  <a:pt x="1780" y="174"/>
                  <a:pt x="1780" y="174"/>
                </a:cubicBezTo>
                <a:cubicBezTo>
                  <a:pt x="1785" y="179"/>
                  <a:pt x="1798" y="184"/>
                  <a:pt x="1798" y="184"/>
                </a:cubicBezTo>
                <a:cubicBezTo>
                  <a:pt x="1807" y="193"/>
                  <a:pt x="1820" y="196"/>
                  <a:pt x="1830" y="204"/>
                </a:cubicBezTo>
                <a:cubicBezTo>
                  <a:pt x="1834" y="207"/>
                  <a:pt x="1838" y="209"/>
                  <a:pt x="1842" y="212"/>
                </a:cubicBezTo>
                <a:cubicBezTo>
                  <a:pt x="1846" y="214"/>
                  <a:pt x="1854" y="216"/>
                  <a:pt x="1854" y="216"/>
                </a:cubicBezTo>
                <a:cubicBezTo>
                  <a:pt x="1859" y="223"/>
                  <a:pt x="1863" y="227"/>
                  <a:pt x="1870" y="232"/>
                </a:cubicBezTo>
                <a:cubicBezTo>
                  <a:pt x="1873" y="242"/>
                  <a:pt x="1881" y="254"/>
                  <a:pt x="1890" y="260"/>
                </a:cubicBezTo>
                <a:cubicBezTo>
                  <a:pt x="1894" y="266"/>
                  <a:pt x="1901" y="269"/>
                  <a:pt x="1904" y="276"/>
                </a:cubicBezTo>
                <a:cubicBezTo>
                  <a:pt x="1907" y="282"/>
                  <a:pt x="1910" y="294"/>
                  <a:pt x="1910" y="294"/>
                </a:cubicBezTo>
                <a:cubicBezTo>
                  <a:pt x="1905" y="323"/>
                  <a:pt x="1912" y="308"/>
                  <a:pt x="1856" y="304"/>
                </a:cubicBezTo>
                <a:cubicBezTo>
                  <a:pt x="1829" y="302"/>
                  <a:pt x="1805" y="284"/>
                  <a:pt x="1780" y="276"/>
                </a:cubicBezTo>
                <a:cubicBezTo>
                  <a:pt x="1777" y="266"/>
                  <a:pt x="1767" y="267"/>
                  <a:pt x="1758" y="264"/>
                </a:cubicBezTo>
                <a:cubicBezTo>
                  <a:pt x="1752" y="262"/>
                  <a:pt x="1740" y="258"/>
                  <a:pt x="1740" y="258"/>
                </a:cubicBezTo>
                <a:cubicBezTo>
                  <a:pt x="1730" y="261"/>
                  <a:pt x="1720" y="259"/>
                  <a:pt x="1710" y="256"/>
                </a:cubicBezTo>
                <a:cubicBezTo>
                  <a:pt x="1704" y="254"/>
                  <a:pt x="1692" y="250"/>
                  <a:pt x="1692" y="250"/>
                </a:cubicBezTo>
                <a:cubicBezTo>
                  <a:pt x="1673" y="253"/>
                  <a:pt x="1656" y="252"/>
                  <a:pt x="1638" y="246"/>
                </a:cubicBezTo>
                <a:cubicBezTo>
                  <a:pt x="1629" y="243"/>
                  <a:pt x="1612" y="238"/>
                  <a:pt x="1612" y="238"/>
                </a:cubicBezTo>
                <a:cubicBezTo>
                  <a:pt x="1583" y="240"/>
                  <a:pt x="1555" y="236"/>
                  <a:pt x="1526" y="240"/>
                </a:cubicBezTo>
                <a:cubicBezTo>
                  <a:pt x="1512" y="249"/>
                  <a:pt x="1519" y="246"/>
                  <a:pt x="1508" y="250"/>
                </a:cubicBezTo>
                <a:cubicBezTo>
                  <a:pt x="1479" y="248"/>
                  <a:pt x="1473" y="245"/>
                  <a:pt x="1440" y="254"/>
                </a:cubicBezTo>
                <a:cubicBezTo>
                  <a:pt x="1437" y="255"/>
                  <a:pt x="1430" y="264"/>
                  <a:pt x="1424" y="266"/>
                </a:cubicBezTo>
                <a:cubicBezTo>
                  <a:pt x="1398" y="257"/>
                  <a:pt x="1348" y="261"/>
                  <a:pt x="1330" y="260"/>
                </a:cubicBezTo>
                <a:cubicBezTo>
                  <a:pt x="1304" y="251"/>
                  <a:pt x="1275" y="261"/>
                  <a:pt x="1248" y="262"/>
                </a:cubicBezTo>
                <a:cubicBezTo>
                  <a:pt x="1229" y="275"/>
                  <a:pt x="1216" y="269"/>
                  <a:pt x="1188" y="270"/>
                </a:cubicBezTo>
                <a:cubicBezTo>
                  <a:pt x="1173" y="275"/>
                  <a:pt x="1173" y="282"/>
                  <a:pt x="1158" y="286"/>
                </a:cubicBezTo>
                <a:cubicBezTo>
                  <a:pt x="1152" y="288"/>
                  <a:pt x="1140" y="292"/>
                  <a:pt x="1140" y="292"/>
                </a:cubicBezTo>
                <a:cubicBezTo>
                  <a:pt x="1135" y="299"/>
                  <a:pt x="1133" y="305"/>
                  <a:pt x="1126" y="310"/>
                </a:cubicBezTo>
                <a:cubicBezTo>
                  <a:pt x="1120" y="314"/>
                  <a:pt x="1108" y="322"/>
                  <a:pt x="1108" y="322"/>
                </a:cubicBezTo>
                <a:cubicBezTo>
                  <a:pt x="1094" y="343"/>
                  <a:pt x="1082" y="370"/>
                  <a:pt x="1064" y="388"/>
                </a:cubicBezTo>
                <a:cubicBezTo>
                  <a:pt x="1059" y="403"/>
                  <a:pt x="1061" y="415"/>
                  <a:pt x="1066" y="430"/>
                </a:cubicBezTo>
                <a:cubicBezTo>
                  <a:pt x="1065" y="448"/>
                  <a:pt x="1066" y="466"/>
                  <a:pt x="1064" y="484"/>
                </a:cubicBezTo>
                <a:cubicBezTo>
                  <a:pt x="1064" y="488"/>
                  <a:pt x="1060" y="496"/>
                  <a:pt x="1060" y="496"/>
                </a:cubicBezTo>
                <a:cubicBezTo>
                  <a:pt x="1062" y="505"/>
                  <a:pt x="1055" y="523"/>
                  <a:pt x="1062" y="530"/>
                </a:cubicBezTo>
                <a:cubicBezTo>
                  <a:pt x="1065" y="533"/>
                  <a:pt x="1074" y="534"/>
                  <a:pt x="1074" y="534"/>
                </a:cubicBezTo>
                <a:cubicBezTo>
                  <a:pt x="1079" y="549"/>
                  <a:pt x="1087" y="568"/>
                  <a:pt x="1096" y="582"/>
                </a:cubicBezTo>
                <a:cubicBezTo>
                  <a:pt x="1096" y="582"/>
                  <a:pt x="1099" y="595"/>
                  <a:pt x="1100" y="596"/>
                </a:cubicBezTo>
                <a:cubicBezTo>
                  <a:pt x="1103" y="599"/>
                  <a:pt x="1112" y="604"/>
                  <a:pt x="1112" y="604"/>
                </a:cubicBezTo>
                <a:cubicBezTo>
                  <a:pt x="1118" y="623"/>
                  <a:pt x="1131" y="636"/>
                  <a:pt x="1142" y="652"/>
                </a:cubicBezTo>
                <a:cubicBezTo>
                  <a:pt x="1146" y="658"/>
                  <a:pt x="1158" y="666"/>
                  <a:pt x="1158" y="666"/>
                </a:cubicBezTo>
                <a:cubicBezTo>
                  <a:pt x="1166" y="677"/>
                  <a:pt x="1164" y="692"/>
                  <a:pt x="1176" y="700"/>
                </a:cubicBezTo>
                <a:cubicBezTo>
                  <a:pt x="1180" y="711"/>
                  <a:pt x="1192" y="718"/>
                  <a:pt x="1196" y="730"/>
                </a:cubicBezTo>
                <a:cubicBezTo>
                  <a:pt x="1202" y="748"/>
                  <a:pt x="1213" y="777"/>
                  <a:pt x="1226" y="790"/>
                </a:cubicBezTo>
                <a:cubicBezTo>
                  <a:pt x="1229" y="800"/>
                  <a:pt x="1234" y="806"/>
                  <a:pt x="1222" y="810"/>
                </a:cubicBezTo>
                <a:cubicBezTo>
                  <a:pt x="1216" y="801"/>
                  <a:pt x="1211" y="800"/>
                  <a:pt x="1200" y="796"/>
                </a:cubicBezTo>
                <a:cubicBezTo>
                  <a:pt x="1198" y="795"/>
                  <a:pt x="1194" y="794"/>
                  <a:pt x="1194" y="794"/>
                </a:cubicBezTo>
                <a:cubicBezTo>
                  <a:pt x="1188" y="788"/>
                  <a:pt x="1182" y="783"/>
                  <a:pt x="1176" y="778"/>
                </a:cubicBezTo>
                <a:cubicBezTo>
                  <a:pt x="1170" y="774"/>
                  <a:pt x="1158" y="766"/>
                  <a:pt x="1158" y="766"/>
                </a:cubicBezTo>
                <a:cubicBezTo>
                  <a:pt x="1152" y="757"/>
                  <a:pt x="1143" y="748"/>
                  <a:pt x="1132" y="744"/>
                </a:cubicBezTo>
                <a:cubicBezTo>
                  <a:pt x="1126" y="726"/>
                  <a:pt x="1088" y="717"/>
                  <a:pt x="1070" y="714"/>
                </a:cubicBezTo>
                <a:cubicBezTo>
                  <a:pt x="1037" y="718"/>
                  <a:pt x="1064" y="716"/>
                  <a:pt x="1050" y="738"/>
                </a:cubicBezTo>
                <a:cubicBezTo>
                  <a:pt x="1047" y="743"/>
                  <a:pt x="1039" y="740"/>
                  <a:pt x="1034" y="742"/>
                </a:cubicBezTo>
                <a:cubicBezTo>
                  <a:pt x="1024" y="757"/>
                  <a:pt x="1033" y="773"/>
                  <a:pt x="1020" y="786"/>
                </a:cubicBezTo>
                <a:cubicBezTo>
                  <a:pt x="1010" y="784"/>
                  <a:pt x="1001" y="780"/>
                  <a:pt x="992" y="774"/>
                </a:cubicBezTo>
                <a:cubicBezTo>
                  <a:pt x="975" y="785"/>
                  <a:pt x="992" y="824"/>
                  <a:pt x="970" y="846"/>
                </a:cubicBezTo>
                <a:cubicBezTo>
                  <a:pt x="966" y="858"/>
                  <a:pt x="954" y="882"/>
                  <a:pt x="942" y="886"/>
                </a:cubicBezTo>
                <a:cubicBezTo>
                  <a:pt x="931" y="870"/>
                  <a:pt x="938" y="847"/>
                  <a:pt x="932" y="828"/>
                </a:cubicBezTo>
                <a:cubicBezTo>
                  <a:pt x="929" y="817"/>
                  <a:pt x="924" y="796"/>
                  <a:pt x="924" y="796"/>
                </a:cubicBezTo>
                <a:cubicBezTo>
                  <a:pt x="923" y="785"/>
                  <a:pt x="923" y="775"/>
                  <a:pt x="922" y="764"/>
                </a:cubicBezTo>
                <a:cubicBezTo>
                  <a:pt x="921" y="758"/>
                  <a:pt x="916" y="746"/>
                  <a:pt x="916" y="746"/>
                </a:cubicBezTo>
                <a:cubicBezTo>
                  <a:pt x="917" y="706"/>
                  <a:pt x="921" y="670"/>
                  <a:pt x="908" y="632"/>
                </a:cubicBezTo>
                <a:cubicBezTo>
                  <a:pt x="906" y="609"/>
                  <a:pt x="903" y="590"/>
                  <a:pt x="898" y="568"/>
                </a:cubicBezTo>
                <a:cubicBezTo>
                  <a:pt x="897" y="560"/>
                  <a:pt x="899" y="551"/>
                  <a:pt x="896" y="544"/>
                </a:cubicBezTo>
                <a:cubicBezTo>
                  <a:pt x="895" y="541"/>
                  <a:pt x="889" y="544"/>
                  <a:pt x="886" y="542"/>
                </a:cubicBezTo>
                <a:cubicBezTo>
                  <a:pt x="880" y="538"/>
                  <a:pt x="878" y="530"/>
                  <a:pt x="874" y="524"/>
                </a:cubicBezTo>
                <a:cubicBezTo>
                  <a:pt x="859" y="501"/>
                  <a:pt x="849" y="475"/>
                  <a:pt x="834" y="452"/>
                </a:cubicBezTo>
                <a:cubicBezTo>
                  <a:pt x="831" y="447"/>
                  <a:pt x="822" y="451"/>
                  <a:pt x="816" y="450"/>
                </a:cubicBezTo>
                <a:cubicBezTo>
                  <a:pt x="790" y="441"/>
                  <a:pt x="769" y="436"/>
                  <a:pt x="742" y="434"/>
                </a:cubicBezTo>
                <a:cubicBezTo>
                  <a:pt x="725" y="423"/>
                  <a:pt x="702" y="419"/>
                  <a:pt x="682" y="414"/>
                </a:cubicBezTo>
                <a:cubicBezTo>
                  <a:pt x="671" y="421"/>
                  <a:pt x="666" y="420"/>
                  <a:pt x="652" y="422"/>
                </a:cubicBezTo>
                <a:cubicBezTo>
                  <a:pt x="640" y="426"/>
                  <a:pt x="629" y="423"/>
                  <a:pt x="618" y="430"/>
                </a:cubicBezTo>
                <a:cubicBezTo>
                  <a:pt x="604" y="450"/>
                  <a:pt x="557" y="464"/>
                  <a:pt x="532" y="468"/>
                </a:cubicBezTo>
                <a:cubicBezTo>
                  <a:pt x="523" y="473"/>
                  <a:pt x="516" y="479"/>
                  <a:pt x="506" y="482"/>
                </a:cubicBezTo>
                <a:cubicBezTo>
                  <a:pt x="495" y="498"/>
                  <a:pt x="472" y="506"/>
                  <a:pt x="454" y="512"/>
                </a:cubicBezTo>
                <a:cubicBezTo>
                  <a:pt x="438" y="528"/>
                  <a:pt x="419" y="525"/>
                  <a:pt x="400" y="534"/>
                </a:cubicBezTo>
                <a:cubicBezTo>
                  <a:pt x="388" y="540"/>
                  <a:pt x="386" y="547"/>
                  <a:pt x="372" y="550"/>
                </a:cubicBezTo>
                <a:cubicBezTo>
                  <a:pt x="360" y="558"/>
                  <a:pt x="347" y="562"/>
                  <a:pt x="334" y="570"/>
                </a:cubicBezTo>
                <a:cubicBezTo>
                  <a:pt x="324" y="576"/>
                  <a:pt x="315" y="584"/>
                  <a:pt x="304" y="588"/>
                </a:cubicBezTo>
                <a:cubicBezTo>
                  <a:pt x="301" y="597"/>
                  <a:pt x="288" y="603"/>
                  <a:pt x="278" y="606"/>
                </a:cubicBezTo>
                <a:cubicBezTo>
                  <a:pt x="270" y="614"/>
                  <a:pt x="253" y="633"/>
                  <a:pt x="242" y="636"/>
                </a:cubicBezTo>
                <a:cubicBezTo>
                  <a:pt x="230" y="639"/>
                  <a:pt x="219" y="643"/>
                  <a:pt x="210" y="652"/>
                </a:cubicBezTo>
                <a:cubicBezTo>
                  <a:pt x="203" y="659"/>
                  <a:pt x="200" y="669"/>
                  <a:pt x="192" y="672"/>
                </a:cubicBezTo>
                <a:cubicBezTo>
                  <a:pt x="179" y="685"/>
                  <a:pt x="162" y="698"/>
                  <a:pt x="144" y="704"/>
                </a:cubicBezTo>
                <a:cubicBezTo>
                  <a:pt x="138" y="710"/>
                  <a:pt x="135" y="715"/>
                  <a:pt x="128" y="720"/>
                </a:cubicBezTo>
                <a:cubicBezTo>
                  <a:pt x="126" y="727"/>
                  <a:pt x="110" y="747"/>
                  <a:pt x="104" y="756"/>
                </a:cubicBezTo>
                <a:cubicBezTo>
                  <a:pt x="100" y="762"/>
                  <a:pt x="86" y="770"/>
                  <a:pt x="86" y="770"/>
                </a:cubicBezTo>
                <a:cubicBezTo>
                  <a:pt x="77" y="784"/>
                  <a:pt x="70" y="803"/>
                  <a:pt x="56" y="812"/>
                </a:cubicBezTo>
                <a:cubicBezTo>
                  <a:pt x="54" y="819"/>
                  <a:pt x="46" y="830"/>
                  <a:pt x="46" y="830"/>
                </a:cubicBezTo>
                <a:cubicBezTo>
                  <a:pt x="39" y="809"/>
                  <a:pt x="39" y="752"/>
                  <a:pt x="56" y="726"/>
                </a:cubicBezTo>
                <a:cubicBezTo>
                  <a:pt x="55" y="721"/>
                  <a:pt x="57" y="714"/>
                  <a:pt x="54" y="710"/>
                </a:cubicBezTo>
                <a:cubicBezTo>
                  <a:pt x="52" y="708"/>
                  <a:pt x="50" y="714"/>
                  <a:pt x="48" y="716"/>
                </a:cubicBezTo>
                <a:cubicBezTo>
                  <a:pt x="36" y="732"/>
                  <a:pt x="46" y="725"/>
                  <a:pt x="32" y="732"/>
                </a:cubicBezTo>
                <a:cubicBezTo>
                  <a:pt x="23" y="746"/>
                  <a:pt x="12" y="764"/>
                  <a:pt x="0" y="776"/>
                </a:cubicBezTo>
              </a:path>
            </a:pathLst>
          </a:custGeom>
          <a:solidFill>
            <a:srgbClr val="1C1C1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32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089" name="Freeform 17"/>
          <p:cNvSpPr>
            <a:spLocks noChangeAspect="1"/>
          </p:cNvSpPr>
          <p:nvPr/>
        </p:nvSpPr>
        <p:spPr bwMode="auto">
          <a:xfrm rot="-6513936">
            <a:off x="-1328738" y="5976938"/>
            <a:ext cx="1547813" cy="719137"/>
          </a:xfrm>
          <a:custGeom>
            <a:avLst/>
            <a:gdLst>
              <a:gd name="T0" fmla="*/ 54 w 1912"/>
              <a:gd name="T1" fmla="*/ 654 h 886"/>
              <a:gd name="T2" fmla="*/ 98 w 1912"/>
              <a:gd name="T3" fmla="*/ 584 h 886"/>
              <a:gd name="T4" fmla="*/ 162 w 1912"/>
              <a:gd name="T5" fmla="*/ 502 h 886"/>
              <a:gd name="T6" fmla="*/ 214 w 1912"/>
              <a:gd name="T7" fmla="*/ 452 h 886"/>
              <a:gd name="T8" fmla="*/ 244 w 1912"/>
              <a:gd name="T9" fmla="*/ 422 h 886"/>
              <a:gd name="T10" fmla="*/ 336 w 1912"/>
              <a:gd name="T11" fmla="*/ 348 h 886"/>
              <a:gd name="T12" fmla="*/ 396 w 1912"/>
              <a:gd name="T13" fmla="*/ 296 h 886"/>
              <a:gd name="T14" fmla="*/ 520 w 1912"/>
              <a:gd name="T15" fmla="*/ 198 h 886"/>
              <a:gd name="T16" fmla="*/ 582 w 1912"/>
              <a:gd name="T17" fmla="*/ 172 h 886"/>
              <a:gd name="T18" fmla="*/ 682 w 1912"/>
              <a:gd name="T19" fmla="*/ 142 h 886"/>
              <a:gd name="T20" fmla="*/ 792 w 1912"/>
              <a:gd name="T21" fmla="*/ 106 h 886"/>
              <a:gd name="T22" fmla="*/ 858 w 1912"/>
              <a:gd name="T23" fmla="*/ 30 h 886"/>
              <a:gd name="T24" fmla="*/ 944 w 1912"/>
              <a:gd name="T25" fmla="*/ 50 h 886"/>
              <a:gd name="T26" fmla="*/ 996 w 1912"/>
              <a:gd name="T27" fmla="*/ 56 h 886"/>
              <a:gd name="T28" fmla="*/ 1324 w 1912"/>
              <a:gd name="T29" fmla="*/ 40 h 886"/>
              <a:gd name="T30" fmla="*/ 1480 w 1912"/>
              <a:gd name="T31" fmla="*/ 70 h 886"/>
              <a:gd name="T32" fmla="*/ 1616 w 1912"/>
              <a:gd name="T33" fmla="*/ 110 h 886"/>
              <a:gd name="T34" fmla="*/ 1696 w 1912"/>
              <a:gd name="T35" fmla="*/ 138 h 886"/>
              <a:gd name="T36" fmla="*/ 1780 w 1912"/>
              <a:gd name="T37" fmla="*/ 174 h 886"/>
              <a:gd name="T38" fmla="*/ 1842 w 1912"/>
              <a:gd name="T39" fmla="*/ 212 h 886"/>
              <a:gd name="T40" fmla="*/ 1890 w 1912"/>
              <a:gd name="T41" fmla="*/ 260 h 886"/>
              <a:gd name="T42" fmla="*/ 1856 w 1912"/>
              <a:gd name="T43" fmla="*/ 304 h 886"/>
              <a:gd name="T44" fmla="*/ 1740 w 1912"/>
              <a:gd name="T45" fmla="*/ 258 h 886"/>
              <a:gd name="T46" fmla="*/ 1638 w 1912"/>
              <a:gd name="T47" fmla="*/ 246 h 886"/>
              <a:gd name="T48" fmla="*/ 1508 w 1912"/>
              <a:gd name="T49" fmla="*/ 250 h 886"/>
              <a:gd name="T50" fmla="*/ 1330 w 1912"/>
              <a:gd name="T51" fmla="*/ 260 h 886"/>
              <a:gd name="T52" fmla="*/ 1158 w 1912"/>
              <a:gd name="T53" fmla="*/ 286 h 886"/>
              <a:gd name="T54" fmla="*/ 1108 w 1912"/>
              <a:gd name="T55" fmla="*/ 322 h 886"/>
              <a:gd name="T56" fmla="*/ 1064 w 1912"/>
              <a:gd name="T57" fmla="*/ 484 h 886"/>
              <a:gd name="T58" fmla="*/ 1074 w 1912"/>
              <a:gd name="T59" fmla="*/ 534 h 886"/>
              <a:gd name="T60" fmla="*/ 1112 w 1912"/>
              <a:gd name="T61" fmla="*/ 604 h 886"/>
              <a:gd name="T62" fmla="*/ 1176 w 1912"/>
              <a:gd name="T63" fmla="*/ 700 h 886"/>
              <a:gd name="T64" fmla="*/ 1222 w 1912"/>
              <a:gd name="T65" fmla="*/ 810 h 886"/>
              <a:gd name="T66" fmla="*/ 1176 w 1912"/>
              <a:gd name="T67" fmla="*/ 778 h 886"/>
              <a:gd name="T68" fmla="*/ 1070 w 1912"/>
              <a:gd name="T69" fmla="*/ 714 h 886"/>
              <a:gd name="T70" fmla="*/ 1020 w 1912"/>
              <a:gd name="T71" fmla="*/ 786 h 886"/>
              <a:gd name="T72" fmla="*/ 942 w 1912"/>
              <a:gd name="T73" fmla="*/ 886 h 886"/>
              <a:gd name="T74" fmla="*/ 922 w 1912"/>
              <a:gd name="T75" fmla="*/ 764 h 886"/>
              <a:gd name="T76" fmla="*/ 898 w 1912"/>
              <a:gd name="T77" fmla="*/ 568 h 886"/>
              <a:gd name="T78" fmla="*/ 874 w 1912"/>
              <a:gd name="T79" fmla="*/ 524 h 886"/>
              <a:gd name="T80" fmla="*/ 742 w 1912"/>
              <a:gd name="T81" fmla="*/ 434 h 886"/>
              <a:gd name="T82" fmla="*/ 618 w 1912"/>
              <a:gd name="T83" fmla="*/ 430 h 886"/>
              <a:gd name="T84" fmla="*/ 454 w 1912"/>
              <a:gd name="T85" fmla="*/ 512 h 886"/>
              <a:gd name="T86" fmla="*/ 334 w 1912"/>
              <a:gd name="T87" fmla="*/ 570 h 886"/>
              <a:gd name="T88" fmla="*/ 242 w 1912"/>
              <a:gd name="T89" fmla="*/ 636 h 886"/>
              <a:gd name="T90" fmla="*/ 144 w 1912"/>
              <a:gd name="T91" fmla="*/ 704 h 886"/>
              <a:gd name="T92" fmla="*/ 86 w 1912"/>
              <a:gd name="T93" fmla="*/ 770 h 886"/>
              <a:gd name="T94" fmla="*/ 56 w 1912"/>
              <a:gd name="T95" fmla="*/ 726 h 886"/>
              <a:gd name="T96" fmla="*/ 32 w 1912"/>
              <a:gd name="T97" fmla="*/ 732 h 8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912" h="886">
                <a:moveTo>
                  <a:pt x="10" y="762"/>
                </a:moveTo>
                <a:cubicBezTo>
                  <a:pt x="11" y="750"/>
                  <a:pt x="22" y="701"/>
                  <a:pt x="32" y="694"/>
                </a:cubicBezTo>
                <a:cubicBezTo>
                  <a:pt x="37" y="679"/>
                  <a:pt x="40" y="663"/>
                  <a:pt x="54" y="654"/>
                </a:cubicBezTo>
                <a:cubicBezTo>
                  <a:pt x="57" y="646"/>
                  <a:pt x="58" y="643"/>
                  <a:pt x="66" y="640"/>
                </a:cubicBezTo>
                <a:cubicBezTo>
                  <a:pt x="69" y="623"/>
                  <a:pt x="71" y="609"/>
                  <a:pt x="84" y="596"/>
                </a:cubicBezTo>
                <a:cubicBezTo>
                  <a:pt x="87" y="588"/>
                  <a:pt x="91" y="589"/>
                  <a:pt x="98" y="584"/>
                </a:cubicBezTo>
                <a:cubicBezTo>
                  <a:pt x="103" y="569"/>
                  <a:pt x="120" y="548"/>
                  <a:pt x="132" y="536"/>
                </a:cubicBezTo>
                <a:cubicBezTo>
                  <a:pt x="135" y="528"/>
                  <a:pt x="139" y="525"/>
                  <a:pt x="146" y="520"/>
                </a:cubicBezTo>
                <a:cubicBezTo>
                  <a:pt x="150" y="513"/>
                  <a:pt x="162" y="502"/>
                  <a:pt x="162" y="502"/>
                </a:cubicBezTo>
                <a:cubicBezTo>
                  <a:pt x="165" y="493"/>
                  <a:pt x="174" y="484"/>
                  <a:pt x="182" y="478"/>
                </a:cubicBezTo>
                <a:cubicBezTo>
                  <a:pt x="188" y="474"/>
                  <a:pt x="200" y="466"/>
                  <a:pt x="200" y="466"/>
                </a:cubicBezTo>
                <a:cubicBezTo>
                  <a:pt x="204" y="455"/>
                  <a:pt x="200" y="461"/>
                  <a:pt x="214" y="452"/>
                </a:cubicBezTo>
                <a:cubicBezTo>
                  <a:pt x="216" y="451"/>
                  <a:pt x="220" y="448"/>
                  <a:pt x="220" y="448"/>
                </a:cubicBezTo>
                <a:cubicBezTo>
                  <a:pt x="224" y="441"/>
                  <a:pt x="225" y="435"/>
                  <a:pt x="232" y="430"/>
                </a:cubicBezTo>
                <a:cubicBezTo>
                  <a:pt x="236" y="427"/>
                  <a:pt x="244" y="422"/>
                  <a:pt x="244" y="422"/>
                </a:cubicBezTo>
                <a:cubicBezTo>
                  <a:pt x="250" y="413"/>
                  <a:pt x="259" y="402"/>
                  <a:pt x="268" y="396"/>
                </a:cubicBezTo>
                <a:cubicBezTo>
                  <a:pt x="276" y="384"/>
                  <a:pt x="283" y="382"/>
                  <a:pt x="296" y="380"/>
                </a:cubicBezTo>
                <a:cubicBezTo>
                  <a:pt x="304" y="368"/>
                  <a:pt x="322" y="353"/>
                  <a:pt x="336" y="348"/>
                </a:cubicBezTo>
                <a:cubicBezTo>
                  <a:pt x="340" y="342"/>
                  <a:pt x="352" y="334"/>
                  <a:pt x="352" y="334"/>
                </a:cubicBezTo>
                <a:cubicBezTo>
                  <a:pt x="360" y="322"/>
                  <a:pt x="371" y="319"/>
                  <a:pt x="382" y="312"/>
                </a:cubicBezTo>
                <a:cubicBezTo>
                  <a:pt x="391" y="298"/>
                  <a:pt x="386" y="303"/>
                  <a:pt x="396" y="296"/>
                </a:cubicBezTo>
                <a:cubicBezTo>
                  <a:pt x="413" y="271"/>
                  <a:pt x="427" y="255"/>
                  <a:pt x="452" y="238"/>
                </a:cubicBezTo>
                <a:cubicBezTo>
                  <a:pt x="458" y="219"/>
                  <a:pt x="493" y="218"/>
                  <a:pt x="508" y="208"/>
                </a:cubicBezTo>
                <a:cubicBezTo>
                  <a:pt x="512" y="205"/>
                  <a:pt x="515" y="201"/>
                  <a:pt x="520" y="198"/>
                </a:cubicBezTo>
                <a:cubicBezTo>
                  <a:pt x="524" y="196"/>
                  <a:pt x="532" y="194"/>
                  <a:pt x="532" y="194"/>
                </a:cubicBezTo>
                <a:cubicBezTo>
                  <a:pt x="538" y="185"/>
                  <a:pt x="556" y="179"/>
                  <a:pt x="566" y="176"/>
                </a:cubicBezTo>
                <a:cubicBezTo>
                  <a:pt x="571" y="174"/>
                  <a:pt x="582" y="172"/>
                  <a:pt x="582" y="172"/>
                </a:cubicBezTo>
                <a:cubicBezTo>
                  <a:pt x="601" y="159"/>
                  <a:pt x="627" y="162"/>
                  <a:pt x="648" y="152"/>
                </a:cubicBezTo>
                <a:cubicBezTo>
                  <a:pt x="653" y="150"/>
                  <a:pt x="659" y="149"/>
                  <a:pt x="664" y="148"/>
                </a:cubicBezTo>
                <a:cubicBezTo>
                  <a:pt x="670" y="146"/>
                  <a:pt x="682" y="142"/>
                  <a:pt x="682" y="142"/>
                </a:cubicBezTo>
                <a:cubicBezTo>
                  <a:pt x="716" y="143"/>
                  <a:pt x="731" y="146"/>
                  <a:pt x="762" y="144"/>
                </a:cubicBezTo>
                <a:cubicBezTo>
                  <a:pt x="774" y="140"/>
                  <a:pt x="778" y="128"/>
                  <a:pt x="784" y="118"/>
                </a:cubicBezTo>
                <a:cubicBezTo>
                  <a:pt x="786" y="114"/>
                  <a:pt x="792" y="106"/>
                  <a:pt x="792" y="106"/>
                </a:cubicBezTo>
                <a:cubicBezTo>
                  <a:pt x="796" y="91"/>
                  <a:pt x="810" y="67"/>
                  <a:pt x="824" y="58"/>
                </a:cubicBezTo>
                <a:cubicBezTo>
                  <a:pt x="827" y="48"/>
                  <a:pt x="835" y="45"/>
                  <a:pt x="844" y="42"/>
                </a:cubicBezTo>
                <a:cubicBezTo>
                  <a:pt x="847" y="34"/>
                  <a:pt x="850" y="33"/>
                  <a:pt x="858" y="30"/>
                </a:cubicBezTo>
                <a:cubicBezTo>
                  <a:pt x="869" y="13"/>
                  <a:pt x="909" y="5"/>
                  <a:pt x="928" y="0"/>
                </a:cubicBezTo>
                <a:cubicBezTo>
                  <a:pt x="929" y="12"/>
                  <a:pt x="928" y="24"/>
                  <a:pt x="930" y="36"/>
                </a:cubicBezTo>
                <a:cubicBezTo>
                  <a:pt x="933" y="52"/>
                  <a:pt x="936" y="46"/>
                  <a:pt x="944" y="50"/>
                </a:cubicBezTo>
                <a:cubicBezTo>
                  <a:pt x="948" y="52"/>
                  <a:pt x="956" y="58"/>
                  <a:pt x="956" y="58"/>
                </a:cubicBezTo>
                <a:cubicBezTo>
                  <a:pt x="959" y="63"/>
                  <a:pt x="972" y="68"/>
                  <a:pt x="972" y="68"/>
                </a:cubicBezTo>
                <a:cubicBezTo>
                  <a:pt x="979" y="57"/>
                  <a:pt x="983" y="58"/>
                  <a:pt x="996" y="56"/>
                </a:cubicBezTo>
                <a:cubicBezTo>
                  <a:pt x="1009" y="52"/>
                  <a:pt x="1046" y="33"/>
                  <a:pt x="1056" y="32"/>
                </a:cubicBezTo>
                <a:cubicBezTo>
                  <a:pt x="1083" y="28"/>
                  <a:pt x="1148" y="28"/>
                  <a:pt x="1158" y="28"/>
                </a:cubicBezTo>
                <a:cubicBezTo>
                  <a:pt x="1237" y="29"/>
                  <a:pt x="1258" y="37"/>
                  <a:pt x="1324" y="40"/>
                </a:cubicBezTo>
                <a:cubicBezTo>
                  <a:pt x="1335" y="44"/>
                  <a:pt x="1340" y="52"/>
                  <a:pt x="1352" y="56"/>
                </a:cubicBezTo>
                <a:cubicBezTo>
                  <a:pt x="1381" y="66"/>
                  <a:pt x="1413" y="59"/>
                  <a:pt x="1444" y="60"/>
                </a:cubicBezTo>
                <a:cubicBezTo>
                  <a:pt x="1455" y="67"/>
                  <a:pt x="1467" y="68"/>
                  <a:pt x="1480" y="70"/>
                </a:cubicBezTo>
                <a:cubicBezTo>
                  <a:pt x="1500" y="77"/>
                  <a:pt x="1496" y="80"/>
                  <a:pt x="1520" y="82"/>
                </a:cubicBezTo>
                <a:cubicBezTo>
                  <a:pt x="1547" y="87"/>
                  <a:pt x="1574" y="95"/>
                  <a:pt x="1602" y="98"/>
                </a:cubicBezTo>
                <a:cubicBezTo>
                  <a:pt x="1611" y="101"/>
                  <a:pt x="1607" y="108"/>
                  <a:pt x="1616" y="110"/>
                </a:cubicBezTo>
                <a:cubicBezTo>
                  <a:pt x="1623" y="112"/>
                  <a:pt x="1631" y="111"/>
                  <a:pt x="1638" y="112"/>
                </a:cubicBezTo>
                <a:cubicBezTo>
                  <a:pt x="1651" y="116"/>
                  <a:pt x="1663" y="125"/>
                  <a:pt x="1676" y="128"/>
                </a:cubicBezTo>
                <a:cubicBezTo>
                  <a:pt x="1690" y="138"/>
                  <a:pt x="1683" y="135"/>
                  <a:pt x="1696" y="138"/>
                </a:cubicBezTo>
                <a:cubicBezTo>
                  <a:pt x="1712" y="149"/>
                  <a:pt x="1732" y="156"/>
                  <a:pt x="1750" y="162"/>
                </a:cubicBezTo>
                <a:cubicBezTo>
                  <a:pt x="1759" y="165"/>
                  <a:pt x="1765" y="169"/>
                  <a:pt x="1774" y="172"/>
                </a:cubicBezTo>
                <a:cubicBezTo>
                  <a:pt x="1776" y="173"/>
                  <a:pt x="1780" y="174"/>
                  <a:pt x="1780" y="174"/>
                </a:cubicBezTo>
                <a:cubicBezTo>
                  <a:pt x="1785" y="179"/>
                  <a:pt x="1798" y="184"/>
                  <a:pt x="1798" y="184"/>
                </a:cubicBezTo>
                <a:cubicBezTo>
                  <a:pt x="1807" y="193"/>
                  <a:pt x="1820" y="196"/>
                  <a:pt x="1830" y="204"/>
                </a:cubicBezTo>
                <a:cubicBezTo>
                  <a:pt x="1834" y="207"/>
                  <a:pt x="1838" y="209"/>
                  <a:pt x="1842" y="212"/>
                </a:cubicBezTo>
                <a:cubicBezTo>
                  <a:pt x="1846" y="214"/>
                  <a:pt x="1854" y="216"/>
                  <a:pt x="1854" y="216"/>
                </a:cubicBezTo>
                <a:cubicBezTo>
                  <a:pt x="1859" y="223"/>
                  <a:pt x="1863" y="227"/>
                  <a:pt x="1870" y="232"/>
                </a:cubicBezTo>
                <a:cubicBezTo>
                  <a:pt x="1873" y="242"/>
                  <a:pt x="1881" y="254"/>
                  <a:pt x="1890" y="260"/>
                </a:cubicBezTo>
                <a:cubicBezTo>
                  <a:pt x="1894" y="266"/>
                  <a:pt x="1901" y="269"/>
                  <a:pt x="1904" y="276"/>
                </a:cubicBezTo>
                <a:cubicBezTo>
                  <a:pt x="1907" y="282"/>
                  <a:pt x="1910" y="294"/>
                  <a:pt x="1910" y="294"/>
                </a:cubicBezTo>
                <a:cubicBezTo>
                  <a:pt x="1905" y="323"/>
                  <a:pt x="1912" y="308"/>
                  <a:pt x="1856" y="304"/>
                </a:cubicBezTo>
                <a:cubicBezTo>
                  <a:pt x="1829" y="302"/>
                  <a:pt x="1805" y="284"/>
                  <a:pt x="1780" y="276"/>
                </a:cubicBezTo>
                <a:cubicBezTo>
                  <a:pt x="1777" y="266"/>
                  <a:pt x="1767" y="267"/>
                  <a:pt x="1758" y="264"/>
                </a:cubicBezTo>
                <a:cubicBezTo>
                  <a:pt x="1752" y="262"/>
                  <a:pt x="1740" y="258"/>
                  <a:pt x="1740" y="258"/>
                </a:cubicBezTo>
                <a:cubicBezTo>
                  <a:pt x="1730" y="261"/>
                  <a:pt x="1720" y="259"/>
                  <a:pt x="1710" y="256"/>
                </a:cubicBezTo>
                <a:cubicBezTo>
                  <a:pt x="1704" y="254"/>
                  <a:pt x="1692" y="250"/>
                  <a:pt x="1692" y="250"/>
                </a:cubicBezTo>
                <a:cubicBezTo>
                  <a:pt x="1673" y="253"/>
                  <a:pt x="1656" y="252"/>
                  <a:pt x="1638" y="246"/>
                </a:cubicBezTo>
                <a:cubicBezTo>
                  <a:pt x="1629" y="243"/>
                  <a:pt x="1612" y="238"/>
                  <a:pt x="1612" y="238"/>
                </a:cubicBezTo>
                <a:cubicBezTo>
                  <a:pt x="1583" y="240"/>
                  <a:pt x="1555" y="236"/>
                  <a:pt x="1526" y="240"/>
                </a:cubicBezTo>
                <a:cubicBezTo>
                  <a:pt x="1512" y="249"/>
                  <a:pt x="1519" y="246"/>
                  <a:pt x="1508" y="250"/>
                </a:cubicBezTo>
                <a:cubicBezTo>
                  <a:pt x="1479" y="248"/>
                  <a:pt x="1473" y="245"/>
                  <a:pt x="1440" y="254"/>
                </a:cubicBezTo>
                <a:cubicBezTo>
                  <a:pt x="1437" y="255"/>
                  <a:pt x="1430" y="264"/>
                  <a:pt x="1424" y="266"/>
                </a:cubicBezTo>
                <a:cubicBezTo>
                  <a:pt x="1398" y="257"/>
                  <a:pt x="1348" y="261"/>
                  <a:pt x="1330" y="260"/>
                </a:cubicBezTo>
                <a:cubicBezTo>
                  <a:pt x="1304" y="251"/>
                  <a:pt x="1275" y="261"/>
                  <a:pt x="1248" y="262"/>
                </a:cubicBezTo>
                <a:cubicBezTo>
                  <a:pt x="1229" y="275"/>
                  <a:pt x="1216" y="269"/>
                  <a:pt x="1188" y="270"/>
                </a:cubicBezTo>
                <a:cubicBezTo>
                  <a:pt x="1173" y="275"/>
                  <a:pt x="1173" y="282"/>
                  <a:pt x="1158" y="286"/>
                </a:cubicBezTo>
                <a:cubicBezTo>
                  <a:pt x="1152" y="288"/>
                  <a:pt x="1140" y="292"/>
                  <a:pt x="1140" y="292"/>
                </a:cubicBezTo>
                <a:cubicBezTo>
                  <a:pt x="1135" y="299"/>
                  <a:pt x="1133" y="305"/>
                  <a:pt x="1126" y="310"/>
                </a:cubicBezTo>
                <a:cubicBezTo>
                  <a:pt x="1120" y="314"/>
                  <a:pt x="1108" y="322"/>
                  <a:pt x="1108" y="322"/>
                </a:cubicBezTo>
                <a:cubicBezTo>
                  <a:pt x="1094" y="343"/>
                  <a:pt x="1082" y="370"/>
                  <a:pt x="1064" y="388"/>
                </a:cubicBezTo>
                <a:cubicBezTo>
                  <a:pt x="1059" y="403"/>
                  <a:pt x="1061" y="415"/>
                  <a:pt x="1066" y="430"/>
                </a:cubicBezTo>
                <a:cubicBezTo>
                  <a:pt x="1065" y="448"/>
                  <a:pt x="1066" y="466"/>
                  <a:pt x="1064" y="484"/>
                </a:cubicBezTo>
                <a:cubicBezTo>
                  <a:pt x="1064" y="488"/>
                  <a:pt x="1060" y="496"/>
                  <a:pt x="1060" y="496"/>
                </a:cubicBezTo>
                <a:cubicBezTo>
                  <a:pt x="1062" y="505"/>
                  <a:pt x="1055" y="523"/>
                  <a:pt x="1062" y="530"/>
                </a:cubicBezTo>
                <a:cubicBezTo>
                  <a:pt x="1065" y="533"/>
                  <a:pt x="1074" y="534"/>
                  <a:pt x="1074" y="534"/>
                </a:cubicBezTo>
                <a:cubicBezTo>
                  <a:pt x="1079" y="549"/>
                  <a:pt x="1087" y="568"/>
                  <a:pt x="1096" y="582"/>
                </a:cubicBezTo>
                <a:cubicBezTo>
                  <a:pt x="1096" y="582"/>
                  <a:pt x="1099" y="595"/>
                  <a:pt x="1100" y="596"/>
                </a:cubicBezTo>
                <a:cubicBezTo>
                  <a:pt x="1103" y="599"/>
                  <a:pt x="1112" y="604"/>
                  <a:pt x="1112" y="604"/>
                </a:cubicBezTo>
                <a:cubicBezTo>
                  <a:pt x="1118" y="623"/>
                  <a:pt x="1131" y="636"/>
                  <a:pt x="1142" y="652"/>
                </a:cubicBezTo>
                <a:cubicBezTo>
                  <a:pt x="1146" y="658"/>
                  <a:pt x="1158" y="666"/>
                  <a:pt x="1158" y="666"/>
                </a:cubicBezTo>
                <a:cubicBezTo>
                  <a:pt x="1166" y="677"/>
                  <a:pt x="1164" y="692"/>
                  <a:pt x="1176" y="700"/>
                </a:cubicBezTo>
                <a:cubicBezTo>
                  <a:pt x="1180" y="711"/>
                  <a:pt x="1192" y="718"/>
                  <a:pt x="1196" y="730"/>
                </a:cubicBezTo>
                <a:cubicBezTo>
                  <a:pt x="1202" y="748"/>
                  <a:pt x="1213" y="777"/>
                  <a:pt x="1226" y="790"/>
                </a:cubicBezTo>
                <a:cubicBezTo>
                  <a:pt x="1229" y="800"/>
                  <a:pt x="1234" y="806"/>
                  <a:pt x="1222" y="810"/>
                </a:cubicBezTo>
                <a:cubicBezTo>
                  <a:pt x="1216" y="801"/>
                  <a:pt x="1211" y="800"/>
                  <a:pt x="1200" y="796"/>
                </a:cubicBezTo>
                <a:cubicBezTo>
                  <a:pt x="1198" y="795"/>
                  <a:pt x="1194" y="794"/>
                  <a:pt x="1194" y="794"/>
                </a:cubicBezTo>
                <a:cubicBezTo>
                  <a:pt x="1188" y="788"/>
                  <a:pt x="1182" y="783"/>
                  <a:pt x="1176" y="778"/>
                </a:cubicBezTo>
                <a:cubicBezTo>
                  <a:pt x="1170" y="774"/>
                  <a:pt x="1158" y="766"/>
                  <a:pt x="1158" y="766"/>
                </a:cubicBezTo>
                <a:cubicBezTo>
                  <a:pt x="1152" y="757"/>
                  <a:pt x="1143" y="748"/>
                  <a:pt x="1132" y="744"/>
                </a:cubicBezTo>
                <a:cubicBezTo>
                  <a:pt x="1126" y="726"/>
                  <a:pt x="1088" y="717"/>
                  <a:pt x="1070" y="714"/>
                </a:cubicBezTo>
                <a:cubicBezTo>
                  <a:pt x="1037" y="718"/>
                  <a:pt x="1064" y="716"/>
                  <a:pt x="1050" y="738"/>
                </a:cubicBezTo>
                <a:cubicBezTo>
                  <a:pt x="1047" y="743"/>
                  <a:pt x="1039" y="740"/>
                  <a:pt x="1034" y="742"/>
                </a:cubicBezTo>
                <a:cubicBezTo>
                  <a:pt x="1024" y="757"/>
                  <a:pt x="1033" y="773"/>
                  <a:pt x="1020" y="786"/>
                </a:cubicBezTo>
                <a:cubicBezTo>
                  <a:pt x="1010" y="784"/>
                  <a:pt x="1001" y="780"/>
                  <a:pt x="992" y="774"/>
                </a:cubicBezTo>
                <a:cubicBezTo>
                  <a:pt x="975" y="785"/>
                  <a:pt x="992" y="824"/>
                  <a:pt x="970" y="846"/>
                </a:cubicBezTo>
                <a:cubicBezTo>
                  <a:pt x="966" y="858"/>
                  <a:pt x="954" y="882"/>
                  <a:pt x="942" y="886"/>
                </a:cubicBezTo>
                <a:cubicBezTo>
                  <a:pt x="931" y="870"/>
                  <a:pt x="938" y="847"/>
                  <a:pt x="932" y="828"/>
                </a:cubicBezTo>
                <a:cubicBezTo>
                  <a:pt x="929" y="817"/>
                  <a:pt x="924" y="796"/>
                  <a:pt x="924" y="796"/>
                </a:cubicBezTo>
                <a:cubicBezTo>
                  <a:pt x="923" y="785"/>
                  <a:pt x="923" y="775"/>
                  <a:pt x="922" y="764"/>
                </a:cubicBezTo>
                <a:cubicBezTo>
                  <a:pt x="921" y="758"/>
                  <a:pt x="916" y="746"/>
                  <a:pt x="916" y="746"/>
                </a:cubicBezTo>
                <a:cubicBezTo>
                  <a:pt x="917" y="706"/>
                  <a:pt x="921" y="670"/>
                  <a:pt x="908" y="632"/>
                </a:cubicBezTo>
                <a:cubicBezTo>
                  <a:pt x="906" y="609"/>
                  <a:pt x="903" y="590"/>
                  <a:pt x="898" y="568"/>
                </a:cubicBezTo>
                <a:cubicBezTo>
                  <a:pt x="897" y="560"/>
                  <a:pt x="899" y="551"/>
                  <a:pt x="896" y="544"/>
                </a:cubicBezTo>
                <a:cubicBezTo>
                  <a:pt x="895" y="541"/>
                  <a:pt x="889" y="544"/>
                  <a:pt x="886" y="542"/>
                </a:cubicBezTo>
                <a:cubicBezTo>
                  <a:pt x="880" y="538"/>
                  <a:pt x="878" y="530"/>
                  <a:pt x="874" y="524"/>
                </a:cubicBezTo>
                <a:cubicBezTo>
                  <a:pt x="859" y="501"/>
                  <a:pt x="849" y="475"/>
                  <a:pt x="834" y="452"/>
                </a:cubicBezTo>
                <a:cubicBezTo>
                  <a:pt x="831" y="447"/>
                  <a:pt x="822" y="451"/>
                  <a:pt x="816" y="450"/>
                </a:cubicBezTo>
                <a:cubicBezTo>
                  <a:pt x="790" y="441"/>
                  <a:pt x="769" y="436"/>
                  <a:pt x="742" y="434"/>
                </a:cubicBezTo>
                <a:cubicBezTo>
                  <a:pt x="725" y="423"/>
                  <a:pt x="702" y="419"/>
                  <a:pt x="682" y="414"/>
                </a:cubicBezTo>
                <a:cubicBezTo>
                  <a:pt x="671" y="421"/>
                  <a:pt x="666" y="420"/>
                  <a:pt x="652" y="422"/>
                </a:cubicBezTo>
                <a:cubicBezTo>
                  <a:pt x="640" y="426"/>
                  <a:pt x="629" y="423"/>
                  <a:pt x="618" y="430"/>
                </a:cubicBezTo>
                <a:cubicBezTo>
                  <a:pt x="604" y="450"/>
                  <a:pt x="557" y="464"/>
                  <a:pt x="532" y="468"/>
                </a:cubicBezTo>
                <a:cubicBezTo>
                  <a:pt x="523" y="473"/>
                  <a:pt x="516" y="479"/>
                  <a:pt x="506" y="482"/>
                </a:cubicBezTo>
                <a:cubicBezTo>
                  <a:pt x="495" y="498"/>
                  <a:pt x="472" y="506"/>
                  <a:pt x="454" y="512"/>
                </a:cubicBezTo>
                <a:cubicBezTo>
                  <a:pt x="438" y="528"/>
                  <a:pt x="419" y="525"/>
                  <a:pt x="400" y="534"/>
                </a:cubicBezTo>
                <a:cubicBezTo>
                  <a:pt x="388" y="540"/>
                  <a:pt x="386" y="547"/>
                  <a:pt x="372" y="550"/>
                </a:cubicBezTo>
                <a:cubicBezTo>
                  <a:pt x="360" y="558"/>
                  <a:pt x="347" y="562"/>
                  <a:pt x="334" y="570"/>
                </a:cubicBezTo>
                <a:cubicBezTo>
                  <a:pt x="324" y="576"/>
                  <a:pt x="315" y="584"/>
                  <a:pt x="304" y="588"/>
                </a:cubicBezTo>
                <a:cubicBezTo>
                  <a:pt x="301" y="597"/>
                  <a:pt x="288" y="603"/>
                  <a:pt x="278" y="606"/>
                </a:cubicBezTo>
                <a:cubicBezTo>
                  <a:pt x="270" y="614"/>
                  <a:pt x="253" y="633"/>
                  <a:pt x="242" y="636"/>
                </a:cubicBezTo>
                <a:cubicBezTo>
                  <a:pt x="230" y="639"/>
                  <a:pt x="219" y="643"/>
                  <a:pt x="210" y="652"/>
                </a:cubicBezTo>
                <a:cubicBezTo>
                  <a:pt x="203" y="659"/>
                  <a:pt x="200" y="669"/>
                  <a:pt x="192" y="672"/>
                </a:cubicBezTo>
                <a:cubicBezTo>
                  <a:pt x="179" y="685"/>
                  <a:pt x="162" y="698"/>
                  <a:pt x="144" y="704"/>
                </a:cubicBezTo>
                <a:cubicBezTo>
                  <a:pt x="138" y="710"/>
                  <a:pt x="135" y="715"/>
                  <a:pt x="128" y="720"/>
                </a:cubicBezTo>
                <a:cubicBezTo>
                  <a:pt x="126" y="727"/>
                  <a:pt x="110" y="747"/>
                  <a:pt x="104" y="756"/>
                </a:cubicBezTo>
                <a:cubicBezTo>
                  <a:pt x="100" y="762"/>
                  <a:pt x="86" y="770"/>
                  <a:pt x="86" y="770"/>
                </a:cubicBezTo>
                <a:cubicBezTo>
                  <a:pt x="77" y="784"/>
                  <a:pt x="70" y="803"/>
                  <a:pt x="56" y="812"/>
                </a:cubicBezTo>
                <a:cubicBezTo>
                  <a:pt x="54" y="819"/>
                  <a:pt x="46" y="830"/>
                  <a:pt x="46" y="830"/>
                </a:cubicBezTo>
                <a:cubicBezTo>
                  <a:pt x="39" y="809"/>
                  <a:pt x="39" y="752"/>
                  <a:pt x="56" y="726"/>
                </a:cubicBezTo>
                <a:cubicBezTo>
                  <a:pt x="55" y="721"/>
                  <a:pt x="57" y="714"/>
                  <a:pt x="54" y="710"/>
                </a:cubicBezTo>
                <a:cubicBezTo>
                  <a:pt x="52" y="708"/>
                  <a:pt x="50" y="714"/>
                  <a:pt x="48" y="716"/>
                </a:cubicBezTo>
                <a:cubicBezTo>
                  <a:pt x="36" y="732"/>
                  <a:pt x="46" y="725"/>
                  <a:pt x="32" y="732"/>
                </a:cubicBezTo>
                <a:cubicBezTo>
                  <a:pt x="23" y="746"/>
                  <a:pt x="12" y="764"/>
                  <a:pt x="0" y="776"/>
                </a:cubicBezTo>
              </a:path>
            </a:pathLst>
          </a:custGeom>
          <a:solidFill>
            <a:srgbClr val="1C1C1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3200" b="1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1058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"/>
                                            </p:cond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4"/>
                                            </p:cond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9"/>
                                            </p:cond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4"/>
                                            </p:cond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9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9"/>
                                            </p:cond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34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6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8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8"/>
                                            </p:cond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4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utoUpdateAnimBg="0"/>
      <p:bldP spid="3075" grpId="0" autoUpdateAnimBg="0"/>
      <p:bldP spid="3076" grpId="0" autoUpdateAnimBg="0"/>
      <p:bldP spid="3084" grpId="0" animBg="1"/>
      <p:bldP spid="3085" grpId="0" animBg="1"/>
      <p:bldP spid="3086" grpId="0" animBg="1"/>
      <p:bldP spid="3087" grpId="0" animBg="1"/>
      <p:bldP spid="3088" grpId="0" animBg="1"/>
      <p:bldP spid="308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594" y="2925144"/>
            <a:ext cx="3352117" cy="1800000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841" y="980728"/>
            <a:ext cx="2571169" cy="1800000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317" y="2925144"/>
            <a:ext cx="2564321" cy="1800000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317" y="4869360"/>
            <a:ext cx="2702118" cy="1800000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9838" y="4869360"/>
            <a:ext cx="2694611" cy="1800000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2851" y="4869360"/>
            <a:ext cx="2449863" cy="1800000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3666" y="2925144"/>
            <a:ext cx="1800000" cy="1800000"/>
          </a:xfrm>
          <a:prstGeom prst="rect">
            <a:avLst/>
          </a:prstGeom>
        </p:spPr>
      </p:pic>
      <p:sp>
        <p:nvSpPr>
          <p:cNvPr id="2" name="Textfeld 1"/>
          <p:cNvSpPr txBox="1"/>
          <p:nvPr/>
        </p:nvSpPr>
        <p:spPr>
          <a:xfrm>
            <a:off x="389317" y="620688"/>
            <a:ext cx="57905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SLEEP – </a:t>
            </a:r>
            <a:r>
              <a:rPr lang="de-DE" sz="32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</a:t>
            </a:r>
            <a:r>
              <a:rPr lang="de-DE" sz="32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hy</a:t>
            </a:r>
            <a:r>
              <a:rPr lang="de-DE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do </a:t>
            </a:r>
            <a:r>
              <a:rPr lang="de-DE" sz="32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we</a:t>
            </a:r>
            <a:r>
              <a:rPr lang="de-DE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32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sleep</a:t>
            </a:r>
            <a:r>
              <a:rPr lang="de-DE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? </a:t>
            </a:r>
            <a:endParaRPr lang="de-DE" sz="3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389317" y="1417419"/>
            <a:ext cx="5790524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de-DE" sz="1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Sleep</a:t>
            </a:r>
            <a:r>
              <a:rPr lang="de-DE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is</a:t>
            </a:r>
            <a:r>
              <a:rPr lang="de-DE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essential, </a:t>
            </a:r>
            <a:r>
              <a:rPr lang="de-DE" sz="1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de-DE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as</a:t>
            </a:r>
            <a:r>
              <a:rPr lang="de-DE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far</a:t>
            </a:r>
            <a:r>
              <a:rPr lang="de-DE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as</a:t>
            </a:r>
            <a:r>
              <a:rPr lang="de-DE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we</a:t>
            </a:r>
            <a:r>
              <a:rPr lang="de-DE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know</a:t>
            </a:r>
            <a:r>
              <a:rPr lang="de-DE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DE" sz="1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needed</a:t>
            </a:r>
            <a:r>
              <a:rPr lang="de-DE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by</a:t>
            </a:r>
            <a:r>
              <a:rPr lang="de-DE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every</a:t>
            </a:r>
            <a:r>
              <a:rPr lang="de-DE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creature</a:t>
            </a:r>
            <a:r>
              <a:rPr lang="de-DE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de-DE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de-DE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 lack </a:t>
            </a:r>
            <a:r>
              <a:rPr lang="de-DE" sz="1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de-DE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sleep</a:t>
            </a:r>
            <a:r>
              <a:rPr lang="de-DE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de-DE" sz="1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sleep</a:t>
            </a:r>
            <a:r>
              <a:rPr lang="de-DE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deprivation</a:t>
            </a:r>
            <a:r>
              <a:rPr lang="de-DE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de-DE" sz="1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leeds</a:t>
            </a:r>
            <a:r>
              <a:rPr lang="de-DE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</a:t>
            </a:r>
            <a:r>
              <a:rPr lang="de-DE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sickness</a:t>
            </a:r>
            <a:r>
              <a:rPr lang="de-DE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de-DE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in </a:t>
            </a:r>
            <a:r>
              <a:rPr lang="de-DE" sz="1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worst</a:t>
            </a:r>
            <a:r>
              <a:rPr lang="de-DE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case</a:t>
            </a:r>
            <a:r>
              <a:rPr lang="de-DE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</a:t>
            </a:r>
            <a:r>
              <a:rPr lang="de-DE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death</a:t>
            </a:r>
            <a:r>
              <a:rPr lang="de-DE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not </a:t>
            </a:r>
            <a:r>
              <a:rPr lang="de-DE" sz="1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only</a:t>
            </a:r>
            <a:r>
              <a:rPr lang="de-DE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in </a:t>
            </a:r>
            <a:r>
              <a:rPr lang="de-DE" sz="1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humans</a:t>
            </a:r>
            <a:r>
              <a:rPr lang="de-DE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de-DE" sz="1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mammals</a:t>
            </a:r>
            <a:r>
              <a:rPr lang="de-DE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 but in </a:t>
            </a:r>
            <a:r>
              <a:rPr lang="de-DE" sz="1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birds</a:t>
            </a:r>
            <a:r>
              <a:rPr lang="de-DE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as</a:t>
            </a:r>
            <a:r>
              <a:rPr lang="de-DE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well</a:t>
            </a:r>
            <a:r>
              <a:rPr lang="de-DE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4189366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/>
          <p:cNvGrpSpPr/>
          <p:nvPr/>
        </p:nvGrpSpPr>
        <p:grpSpPr>
          <a:xfrm>
            <a:off x="179512" y="4683886"/>
            <a:ext cx="4320000" cy="1846974"/>
            <a:chOff x="4644008" y="454423"/>
            <a:chExt cx="4320000" cy="1846974"/>
          </a:xfrm>
        </p:grpSpPr>
        <p:pic>
          <p:nvPicPr>
            <p:cNvPr id="16" name="Grafik 15"/>
            <p:cNvPicPr>
              <a:picLocks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44008" y="454423"/>
              <a:ext cx="4320000" cy="1846974"/>
            </a:xfrm>
            <a:prstGeom prst="rect">
              <a:avLst/>
            </a:prstGeom>
          </p:spPr>
        </p:pic>
        <p:sp>
          <p:nvSpPr>
            <p:cNvPr id="18" name="Textfeld 17"/>
            <p:cNvSpPr txBox="1"/>
            <p:nvPr/>
          </p:nvSpPr>
          <p:spPr>
            <a:xfrm>
              <a:off x="4644008" y="2012182"/>
              <a:ext cx="648072" cy="276999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de-DE" sz="1200" b="1" dirty="0" smtClean="0">
                  <a:latin typeface="Arial" pitchFamily="34" charset="0"/>
                  <a:cs typeface="Arial" pitchFamily="34" charset="0"/>
                </a:rPr>
                <a:t>BIRD</a:t>
              </a:r>
              <a:endParaRPr lang="de-DE" sz="1200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" name="Gruppieren 4"/>
          <p:cNvGrpSpPr/>
          <p:nvPr/>
        </p:nvGrpSpPr>
        <p:grpSpPr>
          <a:xfrm>
            <a:off x="4676084" y="4662993"/>
            <a:ext cx="4320000" cy="1846800"/>
            <a:chOff x="4644008" y="2418962"/>
            <a:chExt cx="4320000" cy="1801926"/>
          </a:xfrm>
        </p:grpSpPr>
        <p:pic>
          <p:nvPicPr>
            <p:cNvPr id="17" name="Grafik 1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44008" y="2418962"/>
              <a:ext cx="4320000" cy="1801926"/>
            </a:xfrm>
            <a:prstGeom prst="rect">
              <a:avLst/>
            </a:prstGeom>
          </p:spPr>
        </p:pic>
        <p:sp>
          <p:nvSpPr>
            <p:cNvPr id="19" name="Textfeld 18"/>
            <p:cNvSpPr txBox="1"/>
            <p:nvPr/>
          </p:nvSpPr>
          <p:spPr>
            <a:xfrm>
              <a:off x="4651166" y="3938708"/>
              <a:ext cx="928946" cy="276999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de-DE" sz="1200" b="1" dirty="0" smtClean="0">
                  <a:latin typeface="Arial" pitchFamily="34" charset="0"/>
                  <a:cs typeface="Arial" pitchFamily="34" charset="0"/>
                </a:rPr>
                <a:t>MAMMAL</a:t>
              </a:r>
              <a:endParaRPr lang="de-DE" sz="1200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" name="Gruppieren 1"/>
          <p:cNvGrpSpPr/>
          <p:nvPr/>
        </p:nvGrpSpPr>
        <p:grpSpPr>
          <a:xfrm>
            <a:off x="4666759" y="271881"/>
            <a:ext cx="4322167" cy="2076999"/>
            <a:chOff x="156111" y="4581128"/>
            <a:chExt cx="4322167" cy="2076999"/>
          </a:xfrm>
        </p:grpSpPr>
        <p:pic>
          <p:nvPicPr>
            <p:cNvPr id="7" name="Grafik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8278" y="4581128"/>
              <a:ext cx="4320000" cy="1800000"/>
            </a:xfrm>
            <a:prstGeom prst="rect">
              <a:avLst/>
            </a:prstGeom>
          </p:spPr>
        </p:pic>
        <p:sp>
          <p:nvSpPr>
            <p:cNvPr id="20" name="Textfeld 19"/>
            <p:cNvSpPr txBox="1"/>
            <p:nvPr/>
          </p:nvSpPr>
          <p:spPr>
            <a:xfrm>
              <a:off x="156111" y="6381128"/>
              <a:ext cx="432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REM – </a:t>
              </a:r>
              <a:r>
                <a:rPr lang="de-DE" sz="1200" dirty="0" err="1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Sleep</a:t>
              </a:r>
              <a:r>
                <a:rPr lang="de-DE" sz="12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(„</a:t>
              </a:r>
              <a:r>
                <a:rPr lang="de-DE" sz="1200" dirty="0" err="1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Dreaming</a:t>
              </a:r>
              <a:r>
                <a:rPr lang="de-DE" sz="12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“) </a:t>
              </a:r>
              <a:endParaRPr lang="de-DE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" name="Gruppieren 2"/>
          <p:cNvGrpSpPr/>
          <p:nvPr/>
        </p:nvGrpSpPr>
        <p:grpSpPr>
          <a:xfrm>
            <a:off x="4683242" y="2420888"/>
            <a:ext cx="4327158" cy="2088232"/>
            <a:chOff x="4644008" y="4581128"/>
            <a:chExt cx="4327158" cy="2088232"/>
          </a:xfrm>
        </p:grpSpPr>
        <p:pic>
          <p:nvPicPr>
            <p:cNvPr id="10" name="Grafik 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44008" y="4581128"/>
              <a:ext cx="4320000" cy="1800000"/>
            </a:xfrm>
            <a:prstGeom prst="rect">
              <a:avLst/>
            </a:prstGeom>
          </p:spPr>
        </p:pic>
        <p:sp>
          <p:nvSpPr>
            <p:cNvPr id="21" name="Textfeld 20"/>
            <p:cNvSpPr txBox="1"/>
            <p:nvPr/>
          </p:nvSpPr>
          <p:spPr>
            <a:xfrm>
              <a:off x="4651166" y="6392361"/>
              <a:ext cx="432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 dirty="0" err="1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NonREM</a:t>
              </a:r>
              <a:r>
                <a:rPr lang="de-DE" sz="12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– </a:t>
              </a:r>
              <a:r>
                <a:rPr lang="de-DE" sz="1200" dirty="0" err="1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Sleep</a:t>
              </a:r>
              <a:r>
                <a:rPr lang="de-DE" sz="12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/SWS („</a:t>
              </a:r>
              <a:r>
                <a:rPr lang="de-DE" sz="1200" dirty="0" err="1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Deep</a:t>
              </a:r>
              <a:r>
                <a:rPr lang="de-DE" sz="12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de-DE" sz="1200" dirty="0" err="1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Sleep</a:t>
              </a:r>
              <a:r>
                <a:rPr lang="de-DE" sz="12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“) </a:t>
              </a:r>
              <a:endParaRPr lang="de-DE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22" name="Grafik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210380"/>
            <a:ext cx="4320000" cy="2319728"/>
          </a:xfrm>
          <a:prstGeom prst="rect">
            <a:avLst/>
          </a:prstGeom>
        </p:spPr>
      </p:pic>
      <p:sp>
        <p:nvSpPr>
          <p:cNvPr id="23" name="Textfeld 22"/>
          <p:cNvSpPr txBox="1"/>
          <p:nvPr/>
        </p:nvSpPr>
        <p:spPr>
          <a:xfrm>
            <a:off x="0" y="548680"/>
            <a:ext cx="4860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SLEEP – </a:t>
            </a:r>
            <a:r>
              <a:rPr lang="de-DE" sz="28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</a:t>
            </a:r>
            <a:r>
              <a:rPr lang="de-DE" sz="28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hat</a:t>
            </a:r>
            <a:r>
              <a:rPr lang="de-DE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8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is</a:t>
            </a:r>
            <a:r>
              <a:rPr lang="de-DE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8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sleep</a:t>
            </a:r>
            <a:r>
              <a:rPr lang="de-DE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? </a:t>
            </a:r>
            <a:endParaRPr lang="de-DE" sz="28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179512" y="1171881"/>
            <a:ext cx="432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The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most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important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processes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sleep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are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generated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in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brain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de-DE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3852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1331640" y="1974319"/>
            <a:ext cx="669674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ow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do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birds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manage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their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migration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in spring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fall,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when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they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have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fly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day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night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without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any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stop-over</a:t>
            </a:r>
            <a:r>
              <a:rPr lang="de-DE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while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crossing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barriers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like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Sahara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dessert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or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oceans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?</a:t>
            </a:r>
          </a:p>
          <a:p>
            <a:endParaRPr lang="de-DE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It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seems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that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birds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 „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migration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-mode“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are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able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</a:t>
            </a:r>
            <a:r>
              <a:rPr lang="de-DE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practice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something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like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uni-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hemispheric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sleep</a:t>
            </a:r>
            <a:r>
              <a:rPr lang="de-DE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very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similar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as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it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is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know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from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marine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mammals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(e.g.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dolphins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).</a:t>
            </a:r>
          </a:p>
          <a:p>
            <a:endParaRPr lang="de-DE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some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birds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this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type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sleep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seems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regular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e.g. in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common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swifts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  <a:endParaRPr lang="de-DE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1331640" y="823690"/>
            <a:ext cx="64807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SLEEP – </a:t>
            </a:r>
            <a:r>
              <a:rPr lang="de-DE" sz="32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special</a:t>
            </a:r>
            <a:r>
              <a:rPr lang="de-DE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32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adaptations</a:t>
            </a:r>
            <a:r>
              <a:rPr lang="de-DE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de-DE" sz="3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8529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140968"/>
            <a:ext cx="4101446" cy="2880000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3140968"/>
            <a:ext cx="4416180" cy="2880000"/>
          </a:xfrm>
          <a:prstGeom prst="rect">
            <a:avLst/>
          </a:prstGeom>
        </p:spPr>
      </p:pic>
      <p:sp>
        <p:nvSpPr>
          <p:cNvPr id="5" name="Pfeil nach links 4"/>
          <p:cNvSpPr/>
          <p:nvPr/>
        </p:nvSpPr>
        <p:spPr bwMode="auto">
          <a:xfrm rot="12142442">
            <a:off x="565315" y="3566075"/>
            <a:ext cx="1956734" cy="144000"/>
          </a:xfrm>
          <a:prstGeom prst="leftArrow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3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Pfeil nach links 5"/>
          <p:cNvSpPr/>
          <p:nvPr/>
        </p:nvSpPr>
        <p:spPr bwMode="auto">
          <a:xfrm rot="19800720">
            <a:off x="3685264" y="3714094"/>
            <a:ext cx="603084" cy="144000"/>
          </a:xfrm>
          <a:prstGeom prst="leftArrow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3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Pfeil nach links 6"/>
          <p:cNvSpPr/>
          <p:nvPr/>
        </p:nvSpPr>
        <p:spPr bwMode="auto">
          <a:xfrm rot="18635094">
            <a:off x="6589069" y="3858824"/>
            <a:ext cx="1956734" cy="144000"/>
          </a:xfrm>
          <a:prstGeom prst="leftArrow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3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Pfeil nach links 7"/>
          <p:cNvSpPr/>
          <p:nvPr/>
        </p:nvSpPr>
        <p:spPr bwMode="auto">
          <a:xfrm rot="9427158">
            <a:off x="4489682" y="5569324"/>
            <a:ext cx="1178127" cy="144000"/>
          </a:xfrm>
          <a:prstGeom prst="leftArrow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3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179512" y="1221720"/>
            <a:ext cx="87366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There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is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evidence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suggest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uni-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hemipheric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sleep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when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animals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keep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one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eye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open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while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other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is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closed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endParaRPr lang="de-DE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The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opposite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brain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region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closed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eye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might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asleep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If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right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eye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is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closed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left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hemisphere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brain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is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resting</a:t>
            </a:r>
            <a:r>
              <a:rPr lang="de-DE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de-DE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179512" y="6237312"/>
            <a:ext cx="87366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 EEG </a:t>
            </a:r>
            <a:r>
              <a:rPr lang="de-DE" sz="20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would</a:t>
            </a:r>
            <a:r>
              <a:rPr lang="de-DE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show</a:t>
            </a:r>
            <a:r>
              <a:rPr lang="de-DE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proof</a:t>
            </a:r>
            <a:r>
              <a:rPr lang="de-DE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de-DE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this</a:t>
            </a:r>
            <a:r>
              <a:rPr lang="de-DE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assumption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But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it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is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not easy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get</a:t>
            </a:r>
            <a:r>
              <a:rPr lang="de-DE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de-DE" sz="2000" dirty="0"/>
          </a:p>
        </p:txBody>
      </p:sp>
      <p:sp>
        <p:nvSpPr>
          <p:cNvPr id="12" name="Textfeld 11"/>
          <p:cNvSpPr txBox="1"/>
          <p:nvPr/>
        </p:nvSpPr>
        <p:spPr>
          <a:xfrm>
            <a:off x="1331640" y="467961"/>
            <a:ext cx="64807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SLEEP – </a:t>
            </a:r>
            <a:r>
              <a:rPr lang="de-DE" sz="32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unihemisperic</a:t>
            </a:r>
            <a:r>
              <a:rPr lang="de-DE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?</a:t>
            </a:r>
            <a:r>
              <a:rPr lang="de-DE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de-DE" sz="3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1327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899592" y="602923"/>
            <a:ext cx="72728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Swifts </a:t>
            </a:r>
            <a:r>
              <a:rPr lang="de-DE" sz="40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are</a:t>
            </a:r>
            <a:r>
              <a:rPr lang="de-DE" sz="4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so </a:t>
            </a:r>
            <a:r>
              <a:rPr lang="de-DE" sz="40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special</a:t>
            </a:r>
            <a:r>
              <a:rPr lang="de-DE" sz="4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…</a:t>
            </a:r>
            <a:endParaRPr lang="de-DE" sz="4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899592" y="1700808"/>
            <a:ext cx="72728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de-DE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oosting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in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air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while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flying</a:t>
            </a:r>
            <a:endParaRPr lang="de-DE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de-DE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de-DE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ven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swift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nestlings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don‘t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behave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like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other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birds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during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night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-time</a:t>
            </a:r>
            <a:endParaRPr lang="de-DE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899592" y="3789040"/>
            <a:ext cx="727280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Because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I am not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able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messure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EEGs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swift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nestlings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it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would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invasive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</a:t>
            </a:r>
            <a:r>
              <a:rPr lang="de-DE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need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permit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from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government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 I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decided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observe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them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with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an IR-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camera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Even a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video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recording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can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deliver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an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insight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into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„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sleeping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behaviour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“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these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amazing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birds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1886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899592" y="548680"/>
            <a:ext cx="7200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Equipment</a:t>
            </a:r>
            <a:endParaRPr lang="de-DE" sz="4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899592" y="1556792"/>
            <a:ext cx="72008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 IR-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camera</a:t>
            </a:r>
            <a:endParaRPr lang="de-DE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endParaRPr lang="de-DE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video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recorder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(VHS)</a:t>
            </a:r>
          </a:p>
          <a:p>
            <a:endParaRPr lang="de-DE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180-min.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video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tape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24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hours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day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 fast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motion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with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8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pictures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second</a:t>
            </a:r>
            <a:endParaRPr lang="de-DE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endParaRPr lang="de-DE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 total 30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days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video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recording</a:t>
            </a:r>
            <a:endParaRPr lang="de-DE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endParaRPr lang="de-DE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„</a:t>
            </a:r>
            <a:r>
              <a:rPr lang="de-DE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estbox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“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with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3 (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first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two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weeks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5)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nestlings</a:t>
            </a:r>
            <a:endParaRPr lang="de-DE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6892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899592" y="332656"/>
            <a:ext cx="7200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0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Procedure</a:t>
            </a:r>
            <a:endParaRPr lang="de-DE" sz="4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179512" y="1196752"/>
            <a:ext cx="8784976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Arial" pitchFamily="34" charset="0"/>
              <a:buChar char="•"/>
            </a:pP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analysis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180-min.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video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tape</a:t>
            </a:r>
            <a:endParaRPr lang="de-DE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spcAft>
                <a:spcPts val="1200"/>
              </a:spcAft>
              <a:buFont typeface="Arial" pitchFamily="34" charset="0"/>
              <a:buChar char="•"/>
            </a:pP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at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beginning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every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minute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(hh:mm:</a:t>
            </a:r>
            <a:r>
              <a:rPr lang="de-DE" sz="2400" u="sng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00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„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behaviour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“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each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swift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was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collected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documented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in an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excel</a:t>
            </a:r>
            <a:r>
              <a:rPr lang="de-DE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data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sheet</a:t>
            </a:r>
            <a:endParaRPr lang="de-DE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de-DE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„</a:t>
            </a:r>
            <a:r>
              <a:rPr lang="de-DE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behaviour</a:t>
            </a:r>
            <a:r>
              <a:rPr lang="de-DE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“ was </a:t>
            </a:r>
            <a:r>
              <a:rPr lang="de-DE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devided</a:t>
            </a:r>
            <a:r>
              <a:rPr lang="de-DE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in 5 </a:t>
            </a:r>
            <a:r>
              <a:rPr lang="de-DE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classes</a:t>
            </a:r>
            <a:r>
              <a:rPr lang="de-DE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with</a:t>
            </a:r>
            <a:r>
              <a:rPr lang="de-DE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increasing</a:t>
            </a:r>
            <a:r>
              <a:rPr lang="de-DE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intensity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activity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</a:t>
            </a:r>
            <a:endParaRPr lang="de-DE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4114800" lvl="8" indent="-457200">
              <a:buFont typeface="+mj-lt"/>
              <a:buAutoNum type="arabicParenR"/>
            </a:pPr>
            <a:r>
              <a:rPr lang="de-DE" sz="1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calm</a:t>
            </a:r>
            <a:r>
              <a:rPr lang="de-DE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de-DE" sz="1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no</a:t>
            </a:r>
            <a:r>
              <a:rPr lang="de-DE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movement</a:t>
            </a:r>
            <a:endParaRPr lang="de-DE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4114800" lvl="8" indent="-457200">
              <a:buFont typeface="+mj-lt"/>
              <a:buAutoNum type="arabicParenR"/>
            </a:pPr>
            <a:r>
              <a:rPr lang="de-DE" sz="1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head</a:t>
            </a:r>
            <a:r>
              <a:rPr lang="de-DE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movement</a:t>
            </a:r>
            <a:r>
              <a:rPr lang="de-DE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de-DE" sz="1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looking</a:t>
            </a:r>
            <a:r>
              <a:rPr lang="de-DE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around</a:t>
            </a:r>
            <a:endParaRPr lang="de-DE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4114800" lvl="8" indent="-457200">
              <a:buFont typeface="+mj-lt"/>
              <a:buAutoNum type="arabicParenR"/>
            </a:pPr>
            <a:r>
              <a:rPr lang="de-DE" sz="1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preening</a:t>
            </a:r>
            <a:r>
              <a:rPr lang="de-DE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de-DE" sz="1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scratching</a:t>
            </a:r>
            <a:r>
              <a:rPr lang="de-DE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de-DE" sz="1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stretching</a:t>
            </a:r>
            <a:endParaRPr lang="de-DE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4114800" lvl="8" indent="-457200">
              <a:buFont typeface="+mj-lt"/>
              <a:buAutoNum type="arabicParenR"/>
            </a:pPr>
            <a:r>
              <a:rPr lang="de-DE" sz="1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walking</a:t>
            </a:r>
            <a:r>
              <a:rPr lang="de-DE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around</a:t>
            </a:r>
            <a:endParaRPr lang="de-DE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4114800" lvl="8" indent="-457200">
              <a:spcAft>
                <a:spcPts val="1200"/>
              </a:spcAft>
              <a:buFont typeface="+mj-lt"/>
              <a:buAutoNum type="arabicParenR"/>
            </a:pPr>
            <a:r>
              <a:rPr lang="de-DE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push-</a:t>
            </a:r>
            <a:r>
              <a:rPr lang="de-DE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ups</a:t>
            </a:r>
            <a:r>
              <a:rPr lang="de-DE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de-DE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wing-flapping</a:t>
            </a:r>
            <a:endParaRPr lang="de-DE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spcAft>
                <a:spcPts val="600"/>
              </a:spcAft>
              <a:buFont typeface="Arial" pitchFamily="34" charset="0"/>
              <a:buChar char="•"/>
            </a:pPr>
            <a:r>
              <a:rPr lang="de-D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additionally</a:t>
            </a:r>
            <a:r>
              <a:rPr 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de-DE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status</a:t>
            </a:r>
            <a:r>
              <a:rPr lang="de-DE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de-DE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de-DE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eyes</a:t>
            </a:r>
            <a:r>
              <a:rPr lang="de-DE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de-DE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separated</a:t>
            </a:r>
            <a:r>
              <a:rPr lang="de-DE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de-DE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into</a:t>
            </a:r>
            <a:r>
              <a:rPr lang="de-DE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de-DE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left</a:t>
            </a:r>
            <a:r>
              <a:rPr lang="de-DE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de-DE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right</a:t>
            </a:r>
            <a:r>
              <a:rPr lang="de-DE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eye</a:t>
            </a:r>
            <a:r>
              <a:rPr lang="de-DE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 was </a:t>
            </a:r>
            <a:r>
              <a:rPr lang="de-DE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recorded</a:t>
            </a:r>
            <a:r>
              <a:rPr lang="de-DE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marL="4114800" lvl="8" indent="-457200">
              <a:buFont typeface="+mj-lt"/>
              <a:buAutoNum type="arabicParenR"/>
            </a:pPr>
            <a:r>
              <a:rPr lang="de-DE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opened</a:t>
            </a:r>
            <a:endParaRPr lang="de-DE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4114800" lvl="8" indent="-457200">
              <a:buFont typeface="+mj-lt"/>
              <a:buAutoNum type="arabicParenR"/>
            </a:pPr>
            <a:r>
              <a:rPr lang="de-DE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half-</a:t>
            </a:r>
            <a:r>
              <a:rPr lang="de-DE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opened</a:t>
            </a:r>
            <a:endParaRPr lang="de-DE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4114800" lvl="8" indent="-457200">
              <a:buFont typeface="+mj-lt"/>
              <a:buAutoNum type="arabicParenR"/>
            </a:pPr>
            <a:r>
              <a:rPr lang="de-DE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closed</a:t>
            </a:r>
            <a:endParaRPr lang="de-DE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de-DE" sz="2400" u="sng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21968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45" r="21445"/>
          <a:stretch/>
        </p:blipFill>
        <p:spPr bwMode="auto">
          <a:xfrm>
            <a:off x="827584" y="1268760"/>
            <a:ext cx="2575240" cy="23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12" r="21411"/>
          <a:stretch/>
        </p:blipFill>
        <p:spPr bwMode="auto">
          <a:xfrm>
            <a:off x="3563888" y="1267453"/>
            <a:ext cx="2575241" cy="23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24" r="17724"/>
          <a:stretch/>
        </p:blipFill>
        <p:spPr bwMode="auto">
          <a:xfrm>
            <a:off x="6268002" y="1267453"/>
            <a:ext cx="2575240" cy="23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45" r="21445"/>
          <a:stretch/>
        </p:blipFill>
        <p:spPr bwMode="auto">
          <a:xfrm>
            <a:off x="800943" y="3725597"/>
            <a:ext cx="2575241" cy="23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1" r="21411"/>
          <a:stretch/>
        </p:blipFill>
        <p:spPr bwMode="auto">
          <a:xfrm>
            <a:off x="3561407" y="3725597"/>
            <a:ext cx="2580201" cy="23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24" r="17724"/>
          <a:stretch/>
        </p:blipFill>
        <p:spPr bwMode="auto">
          <a:xfrm>
            <a:off x="6261669" y="3717032"/>
            <a:ext cx="2575240" cy="23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Textfeld 24"/>
          <p:cNvSpPr txBox="1"/>
          <p:nvPr/>
        </p:nvSpPr>
        <p:spPr>
          <a:xfrm>
            <a:off x="899592" y="332656"/>
            <a:ext cx="7200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0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Results</a:t>
            </a:r>
            <a:r>
              <a:rPr lang="de-DE" sz="4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de-DE" sz="40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Behaviour</a:t>
            </a:r>
            <a:r>
              <a:rPr lang="de-DE" sz="4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de-DE" sz="4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" name="Gruppieren 4"/>
          <p:cNvGrpSpPr/>
          <p:nvPr/>
        </p:nvGrpSpPr>
        <p:grpSpPr>
          <a:xfrm>
            <a:off x="251520" y="6305522"/>
            <a:ext cx="8856984" cy="307777"/>
            <a:chOff x="251520" y="6305522"/>
            <a:chExt cx="8856984" cy="307777"/>
          </a:xfrm>
        </p:grpSpPr>
        <p:grpSp>
          <p:nvGrpSpPr>
            <p:cNvPr id="26" name="Gruppieren 25"/>
            <p:cNvGrpSpPr/>
            <p:nvPr/>
          </p:nvGrpSpPr>
          <p:grpSpPr>
            <a:xfrm>
              <a:off x="251520" y="6305522"/>
              <a:ext cx="978769" cy="307777"/>
              <a:chOff x="228600" y="3810000"/>
              <a:chExt cx="978769" cy="307777"/>
            </a:xfrm>
          </p:grpSpPr>
          <p:sp>
            <p:nvSpPr>
              <p:cNvPr id="27" name="Rectangle 14"/>
              <p:cNvSpPr>
                <a:spLocks noChangeArrowheads="1"/>
              </p:cNvSpPr>
              <p:nvPr/>
            </p:nvSpPr>
            <p:spPr bwMode="auto">
              <a:xfrm>
                <a:off x="228600" y="3810000"/>
                <a:ext cx="228600" cy="228600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28" name="Text Box 20"/>
              <p:cNvSpPr txBox="1">
                <a:spLocks noChangeArrowheads="1"/>
              </p:cNvSpPr>
              <p:nvPr/>
            </p:nvSpPr>
            <p:spPr bwMode="auto">
              <a:xfrm>
                <a:off x="457200" y="3810000"/>
                <a:ext cx="750169" cy="30777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3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3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3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3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3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de-DE" sz="1400" dirty="0">
                    <a:solidFill>
                      <a:schemeClr val="bg1"/>
                    </a:solidFill>
                  </a:rPr>
                  <a:t>CALM</a:t>
                </a:r>
              </a:p>
            </p:txBody>
          </p:sp>
        </p:grpSp>
        <p:grpSp>
          <p:nvGrpSpPr>
            <p:cNvPr id="29" name="Gruppieren 28"/>
            <p:cNvGrpSpPr/>
            <p:nvPr/>
          </p:nvGrpSpPr>
          <p:grpSpPr>
            <a:xfrm>
              <a:off x="1403648" y="6305522"/>
              <a:ext cx="1687063" cy="307777"/>
              <a:chOff x="228600" y="4419600"/>
              <a:chExt cx="1687063" cy="307777"/>
            </a:xfrm>
          </p:grpSpPr>
          <p:sp>
            <p:nvSpPr>
              <p:cNvPr id="30" name="Rectangle 15"/>
              <p:cNvSpPr>
                <a:spLocks noChangeArrowheads="1"/>
              </p:cNvSpPr>
              <p:nvPr/>
            </p:nvSpPr>
            <p:spPr bwMode="auto">
              <a:xfrm>
                <a:off x="228600" y="4419600"/>
                <a:ext cx="228600" cy="228600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31" name="Text Box 21"/>
              <p:cNvSpPr txBox="1">
                <a:spLocks noChangeArrowheads="1"/>
              </p:cNvSpPr>
              <p:nvPr/>
            </p:nvSpPr>
            <p:spPr bwMode="auto">
              <a:xfrm>
                <a:off x="457200" y="4419600"/>
                <a:ext cx="1458463" cy="30777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3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3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3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3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3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de-DE" sz="1400" dirty="0">
                    <a:solidFill>
                      <a:schemeClr val="bg1"/>
                    </a:solidFill>
                  </a:rPr>
                  <a:t>MOVING HEAD</a:t>
                </a:r>
              </a:p>
            </p:txBody>
          </p:sp>
        </p:grpSp>
        <p:grpSp>
          <p:nvGrpSpPr>
            <p:cNvPr id="32" name="Gruppieren 31"/>
            <p:cNvGrpSpPr/>
            <p:nvPr/>
          </p:nvGrpSpPr>
          <p:grpSpPr>
            <a:xfrm>
              <a:off x="3166864" y="6305522"/>
              <a:ext cx="1981200" cy="307777"/>
              <a:chOff x="228600" y="5029200"/>
              <a:chExt cx="1981200" cy="307777"/>
            </a:xfrm>
          </p:grpSpPr>
          <p:sp>
            <p:nvSpPr>
              <p:cNvPr id="33" name="Rectangle 16"/>
              <p:cNvSpPr>
                <a:spLocks noChangeArrowheads="1"/>
              </p:cNvSpPr>
              <p:nvPr/>
            </p:nvSpPr>
            <p:spPr bwMode="auto">
              <a:xfrm>
                <a:off x="228600" y="5029200"/>
                <a:ext cx="228600" cy="228600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34" name="Text Box 22"/>
              <p:cNvSpPr txBox="1">
                <a:spLocks noChangeArrowheads="1"/>
              </p:cNvSpPr>
              <p:nvPr/>
            </p:nvSpPr>
            <p:spPr bwMode="auto">
              <a:xfrm>
                <a:off x="457200" y="5029200"/>
                <a:ext cx="1752600" cy="30777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3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3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3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3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3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de-DE" sz="1400" dirty="0">
                    <a:solidFill>
                      <a:schemeClr val="bg1"/>
                    </a:solidFill>
                  </a:rPr>
                  <a:t>PREENING ETC.</a:t>
                </a:r>
              </a:p>
            </p:txBody>
          </p:sp>
        </p:grpSp>
        <p:grpSp>
          <p:nvGrpSpPr>
            <p:cNvPr id="35" name="Gruppieren 34"/>
            <p:cNvGrpSpPr/>
            <p:nvPr/>
          </p:nvGrpSpPr>
          <p:grpSpPr>
            <a:xfrm>
              <a:off x="5043264" y="6308499"/>
              <a:ext cx="2121024" cy="304800"/>
              <a:chOff x="228600" y="5638800"/>
              <a:chExt cx="2121024" cy="304800"/>
            </a:xfrm>
          </p:grpSpPr>
          <p:sp>
            <p:nvSpPr>
              <p:cNvPr id="36" name="Rectangle 17"/>
              <p:cNvSpPr>
                <a:spLocks noChangeArrowheads="1"/>
              </p:cNvSpPr>
              <p:nvPr/>
            </p:nvSpPr>
            <p:spPr bwMode="auto">
              <a:xfrm>
                <a:off x="228600" y="5638800"/>
                <a:ext cx="228600" cy="228600"/>
              </a:xfrm>
              <a:prstGeom prst="rect">
                <a:avLst/>
              </a:prstGeom>
              <a:solidFill>
                <a:srgbClr val="FF66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37" name="Text Box 23"/>
              <p:cNvSpPr txBox="1">
                <a:spLocks noChangeArrowheads="1"/>
              </p:cNvSpPr>
              <p:nvPr/>
            </p:nvSpPr>
            <p:spPr bwMode="auto">
              <a:xfrm>
                <a:off x="444624" y="5638800"/>
                <a:ext cx="1905000" cy="3048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3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3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3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3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3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de-DE" sz="1400" dirty="0">
                    <a:solidFill>
                      <a:schemeClr val="bg1"/>
                    </a:solidFill>
                  </a:rPr>
                  <a:t>WALKING AROUND</a:t>
                </a:r>
              </a:p>
            </p:txBody>
          </p:sp>
        </p:grpSp>
        <p:grpSp>
          <p:nvGrpSpPr>
            <p:cNvPr id="38" name="Gruppieren 37"/>
            <p:cNvGrpSpPr/>
            <p:nvPr/>
          </p:nvGrpSpPr>
          <p:grpSpPr>
            <a:xfrm>
              <a:off x="7127304" y="6308499"/>
              <a:ext cx="1981200" cy="304800"/>
              <a:chOff x="228600" y="6248400"/>
              <a:chExt cx="1981200" cy="304800"/>
            </a:xfrm>
          </p:grpSpPr>
          <p:sp>
            <p:nvSpPr>
              <p:cNvPr id="39" name="Rectangle 18"/>
              <p:cNvSpPr>
                <a:spLocks noChangeArrowheads="1"/>
              </p:cNvSpPr>
              <p:nvPr/>
            </p:nvSpPr>
            <p:spPr bwMode="auto">
              <a:xfrm>
                <a:off x="228600" y="6248400"/>
                <a:ext cx="228600" cy="22860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40" name="Text Box 24"/>
              <p:cNvSpPr txBox="1">
                <a:spLocks noChangeArrowheads="1"/>
              </p:cNvSpPr>
              <p:nvPr/>
            </p:nvSpPr>
            <p:spPr bwMode="auto">
              <a:xfrm>
                <a:off x="457200" y="6248400"/>
                <a:ext cx="1752600" cy="3048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3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3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3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3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3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de-DE" sz="1400" dirty="0" smtClean="0">
                    <a:solidFill>
                      <a:schemeClr val="bg1"/>
                    </a:solidFill>
                  </a:rPr>
                  <a:t>WING FLAPPING</a:t>
                </a:r>
                <a:endParaRPr lang="de-DE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" name="Textfeld 2"/>
          <p:cNvSpPr txBox="1"/>
          <p:nvPr/>
        </p:nvSpPr>
        <p:spPr>
          <a:xfrm>
            <a:off x="169838" y="1690935"/>
            <a:ext cx="585738" cy="1666057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r>
              <a:rPr lang="de-DE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DAY</a:t>
            </a:r>
            <a:endParaRPr lang="de-DE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Textfeld 41"/>
          <p:cNvSpPr txBox="1"/>
          <p:nvPr/>
        </p:nvSpPr>
        <p:spPr>
          <a:xfrm>
            <a:off x="241552" y="3861048"/>
            <a:ext cx="585738" cy="2195984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r>
              <a:rPr lang="de-DE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NIGHT</a:t>
            </a:r>
            <a:endParaRPr lang="de-DE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94777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899592" y="332656"/>
            <a:ext cx="7200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0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Results</a:t>
            </a:r>
            <a:r>
              <a:rPr lang="de-DE" sz="4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– Eye Status </a:t>
            </a:r>
            <a:endParaRPr lang="de-DE" sz="4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992" y="1844836"/>
            <a:ext cx="4320000" cy="3555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488" y="1844824"/>
            <a:ext cx="4320000" cy="3555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Gruppieren 3"/>
          <p:cNvGrpSpPr/>
          <p:nvPr/>
        </p:nvGrpSpPr>
        <p:grpSpPr>
          <a:xfrm>
            <a:off x="1368124" y="5652863"/>
            <a:ext cx="6552728" cy="310755"/>
            <a:chOff x="2555776" y="5805263"/>
            <a:chExt cx="6552728" cy="310755"/>
          </a:xfrm>
        </p:grpSpPr>
        <p:grpSp>
          <p:nvGrpSpPr>
            <p:cNvPr id="9" name="Gruppieren 8"/>
            <p:cNvGrpSpPr/>
            <p:nvPr/>
          </p:nvGrpSpPr>
          <p:grpSpPr>
            <a:xfrm>
              <a:off x="2555776" y="5808241"/>
              <a:ext cx="1687063" cy="307777"/>
              <a:chOff x="228600" y="4419600"/>
              <a:chExt cx="1687063" cy="307777"/>
            </a:xfrm>
          </p:grpSpPr>
          <p:sp>
            <p:nvSpPr>
              <p:cNvPr id="19" name="Rectangle 15"/>
              <p:cNvSpPr>
                <a:spLocks noChangeArrowheads="1"/>
              </p:cNvSpPr>
              <p:nvPr/>
            </p:nvSpPr>
            <p:spPr bwMode="auto">
              <a:xfrm>
                <a:off x="228600" y="4419600"/>
                <a:ext cx="228600" cy="228600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20" name="Text Box 21"/>
              <p:cNvSpPr txBox="1">
                <a:spLocks noChangeArrowheads="1"/>
              </p:cNvSpPr>
              <p:nvPr/>
            </p:nvSpPr>
            <p:spPr bwMode="auto">
              <a:xfrm>
                <a:off x="457200" y="4419600"/>
                <a:ext cx="1458463" cy="30777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3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3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3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3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3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de-DE" sz="1400" dirty="0" smtClean="0">
                    <a:solidFill>
                      <a:schemeClr val="bg1"/>
                    </a:solidFill>
                  </a:rPr>
                  <a:t>EYE OPENED</a:t>
                </a:r>
                <a:endParaRPr lang="de-DE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0" name="Gruppieren 9"/>
            <p:cNvGrpSpPr/>
            <p:nvPr/>
          </p:nvGrpSpPr>
          <p:grpSpPr>
            <a:xfrm>
              <a:off x="4644488" y="5805263"/>
              <a:ext cx="2413248" cy="307777"/>
              <a:chOff x="228600" y="5029200"/>
              <a:chExt cx="2413248" cy="307777"/>
            </a:xfrm>
          </p:grpSpPr>
          <p:sp>
            <p:nvSpPr>
              <p:cNvPr id="17" name="Rectangle 16"/>
              <p:cNvSpPr>
                <a:spLocks noChangeArrowheads="1"/>
              </p:cNvSpPr>
              <p:nvPr/>
            </p:nvSpPr>
            <p:spPr bwMode="auto">
              <a:xfrm>
                <a:off x="228600" y="5029200"/>
                <a:ext cx="228600" cy="228600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18" name="Text Box 22"/>
              <p:cNvSpPr txBox="1">
                <a:spLocks noChangeArrowheads="1"/>
              </p:cNvSpPr>
              <p:nvPr/>
            </p:nvSpPr>
            <p:spPr bwMode="auto">
              <a:xfrm>
                <a:off x="457200" y="5029200"/>
                <a:ext cx="2184648" cy="30777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3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3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3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3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3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de-DE" sz="1400" dirty="0" smtClean="0">
                    <a:solidFill>
                      <a:schemeClr val="bg1"/>
                    </a:solidFill>
                  </a:rPr>
                  <a:t>EYE HALF-OPENED</a:t>
                </a:r>
                <a:endParaRPr lang="de-DE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2" name="Gruppieren 11"/>
            <p:cNvGrpSpPr/>
            <p:nvPr/>
          </p:nvGrpSpPr>
          <p:grpSpPr>
            <a:xfrm>
              <a:off x="7127304" y="5808241"/>
              <a:ext cx="1981200" cy="304800"/>
              <a:chOff x="228600" y="6248400"/>
              <a:chExt cx="1981200" cy="304800"/>
            </a:xfrm>
          </p:grpSpPr>
          <p:sp>
            <p:nvSpPr>
              <p:cNvPr id="13" name="Rectangle 18"/>
              <p:cNvSpPr>
                <a:spLocks noChangeArrowheads="1"/>
              </p:cNvSpPr>
              <p:nvPr/>
            </p:nvSpPr>
            <p:spPr bwMode="auto">
              <a:xfrm>
                <a:off x="228600" y="6248400"/>
                <a:ext cx="228600" cy="22860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14" name="Text Box 24"/>
              <p:cNvSpPr txBox="1">
                <a:spLocks noChangeArrowheads="1"/>
              </p:cNvSpPr>
              <p:nvPr/>
            </p:nvSpPr>
            <p:spPr bwMode="auto">
              <a:xfrm>
                <a:off x="457200" y="6248400"/>
                <a:ext cx="1752600" cy="3048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3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3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3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3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3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de-DE" sz="1400" dirty="0" smtClean="0">
                    <a:solidFill>
                      <a:schemeClr val="bg1"/>
                    </a:solidFill>
                  </a:rPr>
                  <a:t>EYE CLOSED</a:t>
                </a:r>
                <a:endParaRPr lang="de-DE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581886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tx1">
                <a:lumMod val="100000"/>
              </a:schemeClr>
            </a:gs>
            <a:gs pos="50000">
              <a:schemeClr val="tx1">
                <a:lumMod val="50000"/>
                <a:lumOff val="50000"/>
              </a:schemeClr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2895600" y="762000"/>
            <a:ext cx="3151188" cy="64135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r>
              <a:rPr lang="de-DE" sz="3600" b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laybill" pitchFamily="82" charset="0"/>
              </a:rPr>
              <a:t>Bareisl</a:t>
            </a:r>
            <a:r>
              <a:rPr lang="de-DE" sz="36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laybill" pitchFamily="82" charset="0"/>
              </a:rPr>
              <a:t>-Film-Studios </a:t>
            </a:r>
            <a:r>
              <a:rPr lang="de-DE" sz="3600" b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laybill" pitchFamily="82" charset="0"/>
              </a:rPr>
              <a:t>present</a:t>
            </a:r>
            <a:r>
              <a:rPr lang="de-DE" sz="36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laybill" pitchFamily="82" charset="0"/>
              </a:rPr>
              <a:t>:</a:t>
            </a: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990600" y="1752600"/>
            <a:ext cx="7315200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96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laybill" pitchFamily="82" charset="0"/>
              </a:rPr>
              <a:t>The </a:t>
            </a:r>
            <a:r>
              <a:rPr lang="de-DE" sz="9600" b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laybill" pitchFamily="82" charset="0"/>
              </a:rPr>
              <a:t>Night</a:t>
            </a:r>
            <a:r>
              <a:rPr lang="de-DE" sz="96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laybill" pitchFamily="82" charset="0"/>
              </a:rPr>
              <a:t> </a:t>
            </a:r>
            <a:r>
              <a:rPr lang="de-DE" sz="9600" b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laybill" pitchFamily="82" charset="0"/>
              </a:rPr>
              <a:t>of</a:t>
            </a:r>
            <a:r>
              <a:rPr lang="de-DE" sz="96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laybill" pitchFamily="82" charset="0"/>
              </a:rPr>
              <a:t> </a:t>
            </a:r>
            <a:r>
              <a:rPr lang="de-DE" sz="9600" b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laybill" pitchFamily="82" charset="0"/>
              </a:rPr>
              <a:t>the</a:t>
            </a:r>
            <a:r>
              <a:rPr lang="de-DE" sz="96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laybill" pitchFamily="82" charset="0"/>
              </a:rPr>
              <a:t> Swifts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4114800" y="33528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400" b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laybill" pitchFamily="82" charset="0"/>
              </a:rPr>
              <a:t>with</a:t>
            </a:r>
            <a:endParaRPr lang="de-DE" sz="2400" b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laybill" pitchFamily="82" charset="0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819400" y="3810000"/>
            <a:ext cx="32766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48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laybill" pitchFamily="82" charset="0"/>
              </a:rPr>
              <a:t>Louis </a:t>
            </a:r>
            <a:r>
              <a:rPr lang="de-DE" sz="4800" b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laybill" pitchFamily="82" charset="0"/>
              </a:rPr>
              <a:t>from</a:t>
            </a:r>
            <a:r>
              <a:rPr lang="de-DE" sz="48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laybill" pitchFamily="82" charset="0"/>
              </a:rPr>
              <a:t> </a:t>
            </a:r>
            <a:r>
              <a:rPr lang="de-DE" sz="4800" b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laybill" pitchFamily="82" charset="0"/>
              </a:rPr>
              <a:t>Seeshaupt</a:t>
            </a:r>
            <a:endParaRPr lang="de-DE" sz="4800" b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laybill" pitchFamily="82" charset="0"/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2743200" y="4495800"/>
            <a:ext cx="35814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48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laybill" pitchFamily="82" charset="0"/>
              </a:rPr>
              <a:t>Amadeus </a:t>
            </a:r>
            <a:r>
              <a:rPr lang="de-DE" sz="4800" b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laybill" pitchFamily="82" charset="0"/>
              </a:rPr>
              <a:t>from</a:t>
            </a:r>
            <a:r>
              <a:rPr lang="de-DE" sz="48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laybill" pitchFamily="82" charset="0"/>
              </a:rPr>
              <a:t> Tutzing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2667000" y="5257800"/>
            <a:ext cx="35814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4800" b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laybill" pitchFamily="82" charset="0"/>
              </a:rPr>
              <a:t>Monika from Seeshaupt</a:t>
            </a:r>
          </a:p>
        </p:txBody>
      </p:sp>
    </p:spTree>
    <p:extLst>
      <p:ext uri="{BB962C8B-B14F-4D97-AF65-F5344CB8AC3E}">
        <p14:creationId xmlns:p14="http://schemas.microsoft.com/office/powerpoint/2010/main" val="1930244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1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1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1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1"/>
      <p:bldP spid="4" grpId="0"/>
      <p:bldP spid="5" grpId="0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S_Schlaf_Jungsegler bei Nacht.mpg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88000" y="0"/>
            <a:ext cx="8568000" cy="685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449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20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tx1"/>
            </a:gs>
            <a:gs pos="50000">
              <a:schemeClr val="tx1">
                <a:lumMod val="50000"/>
                <a:lumOff val="50000"/>
              </a:schemeClr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1584000" y="2348880"/>
            <a:ext cx="57963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0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laybill" pitchFamily="82" charset="0"/>
              </a:rPr>
              <a:t>The End</a:t>
            </a:r>
            <a:endParaRPr lang="de-DE" sz="12000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laybill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07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tx1"/>
            </a:gs>
            <a:gs pos="50000">
              <a:schemeClr val="tx1">
                <a:lumMod val="50000"/>
                <a:lumOff val="50000"/>
              </a:schemeClr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1676400" y="1103313"/>
            <a:ext cx="5715000" cy="542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30000"/>
              </a:lnSpc>
              <a:spcBef>
                <a:spcPct val="50000"/>
              </a:spcBef>
            </a:pPr>
            <a:r>
              <a:rPr lang="de-DE" sz="72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laybill" pitchFamily="82" charset="0"/>
              </a:rPr>
              <a:t>The </a:t>
            </a:r>
            <a:r>
              <a:rPr lang="de-DE" sz="7200" b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laybill" pitchFamily="82" charset="0"/>
              </a:rPr>
              <a:t>Night</a:t>
            </a:r>
            <a:r>
              <a:rPr lang="de-DE" sz="72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laybill" pitchFamily="82" charset="0"/>
              </a:rPr>
              <a:t> </a:t>
            </a:r>
            <a:r>
              <a:rPr lang="de-DE" sz="7200" b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laybill" pitchFamily="82" charset="0"/>
              </a:rPr>
              <a:t>of</a:t>
            </a:r>
            <a:r>
              <a:rPr lang="de-DE" sz="72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laybill" pitchFamily="82" charset="0"/>
              </a:rPr>
              <a:t> </a:t>
            </a:r>
            <a:r>
              <a:rPr lang="de-DE" sz="7200" b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laybill" pitchFamily="82" charset="0"/>
              </a:rPr>
              <a:t>the</a:t>
            </a:r>
            <a:r>
              <a:rPr lang="de-DE" sz="72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laybill" pitchFamily="82" charset="0"/>
              </a:rPr>
              <a:t> Swifts</a:t>
            </a: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828800" y="3705225"/>
            <a:ext cx="6324600" cy="258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30000"/>
              </a:lnSpc>
              <a:spcBef>
                <a:spcPct val="50000"/>
              </a:spcBef>
            </a:pPr>
            <a:r>
              <a:rPr lang="de-DE" sz="36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laybill" pitchFamily="82" charset="0"/>
              </a:rPr>
              <a:t>Producer 		- </a:t>
            </a:r>
            <a:r>
              <a:rPr lang="de-DE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laybill" pitchFamily="82" charset="0"/>
              </a:rPr>
              <a:t>Alois Seidl</a:t>
            </a:r>
            <a:endParaRPr lang="de-DE" sz="3600" b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laybill" pitchFamily="82" charset="0"/>
            </a:endParaRPr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1828800" y="4238625"/>
            <a:ext cx="6248400" cy="317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30000"/>
              </a:lnSpc>
              <a:spcBef>
                <a:spcPct val="50000"/>
              </a:spcBef>
            </a:pPr>
            <a:r>
              <a:rPr lang="de-DE" sz="3600" b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laybill" pitchFamily="82" charset="0"/>
              </a:rPr>
              <a:t>Director</a:t>
            </a:r>
            <a:r>
              <a:rPr lang="de-DE" sz="36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laybill" pitchFamily="82" charset="0"/>
              </a:rPr>
              <a:t> 		- Ninon </a:t>
            </a:r>
            <a:r>
              <a:rPr lang="de-DE" sz="3600" b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laybill" pitchFamily="82" charset="0"/>
              </a:rPr>
              <a:t>Ballerstädt</a:t>
            </a:r>
            <a:endParaRPr lang="de-DE" sz="3600" b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laybill" pitchFamily="82" charset="0"/>
            </a:endParaRP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1828800" y="4724400"/>
            <a:ext cx="4340225" cy="317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30000"/>
              </a:lnSpc>
              <a:spcBef>
                <a:spcPct val="50000"/>
              </a:spcBef>
            </a:pPr>
            <a:r>
              <a:rPr lang="de-DE" sz="3600" b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laybill" pitchFamily="82" charset="0"/>
              </a:rPr>
              <a:t>Assistant Director 	- Kruschel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1828800" y="5229225"/>
            <a:ext cx="4267200" cy="317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30000"/>
              </a:lnSpc>
              <a:spcBef>
                <a:spcPct val="50000"/>
              </a:spcBef>
            </a:pPr>
            <a:r>
              <a:rPr lang="de-DE" sz="3600" b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laybill" pitchFamily="82" charset="0"/>
              </a:rPr>
              <a:t>Camera</a:t>
            </a:r>
            <a:r>
              <a:rPr lang="de-DE" sz="36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laybill" pitchFamily="82" charset="0"/>
              </a:rPr>
              <a:t> 			- </a:t>
            </a:r>
            <a:r>
              <a:rPr lang="de-DE" sz="3600" b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laybill" pitchFamily="82" charset="0"/>
              </a:rPr>
              <a:t>Flori</a:t>
            </a:r>
            <a:endParaRPr lang="de-DE" sz="3600" b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laybill" pitchFamily="82" charset="0"/>
            </a:endParaRP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1828800" y="2209800"/>
            <a:ext cx="5867400" cy="113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30000"/>
              </a:lnSpc>
              <a:spcBef>
                <a:spcPct val="50000"/>
              </a:spcBef>
            </a:pPr>
            <a:r>
              <a:rPr lang="de-DE" sz="3600" b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laybill" pitchFamily="82" charset="0"/>
              </a:rPr>
              <a:t>Actors</a:t>
            </a:r>
            <a:r>
              <a:rPr lang="de-DE" sz="36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laybill" pitchFamily="82" charset="0"/>
              </a:rPr>
              <a:t> 			- Louis </a:t>
            </a:r>
            <a:r>
              <a:rPr lang="de-DE" sz="3600" b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laybill" pitchFamily="82" charset="0"/>
              </a:rPr>
              <a:t>from</a:t>
            </a:r>
            <a:r>
              <a:rPr lang="de-DE" sz="36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laybill" pitchFamily="82" charset="0"/>
              </a:rPr>
              <a:t> </a:t>
            </a:r>
            <a:r>
              <a:rPr lang="de-DE" sz="3600" b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laybill" pitchFamily="82" charset="0"/>
              </a:rPr>
              <a:t>Seeshaupt</a:t>
            </a:r>
            <a:endParaRPr lang="de-DE" sz="3600" b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laybill" pitchFamily="82" charset="0"/>
            </a:endParaRPr>
          </a:p>
          <a:p>
            <a:pPr>
              <a:lnSpc>
                <a:spcPct val="30000"/>
              </a:lnSpc>
              <a:spcBef>
                <a:spcPct val="50000"/>
              </a:spcBef>
            </a:pPr>
            <a:r>
              <a:rPr lang="de-DE" sz="36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laybill" pitchFamily="82" charset="0"/>
              </a:rPr>
              <a:t>			- Amadeus </a:t>
            </a:r>
            <a:r>
              <a:rPr lang="de-DE" sz="3600" b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laybill" pitchFamily="82" charset="0"/>
              </a:rPr>
              <a:t>from</a:t>
            </a:r>
            <a:r>
              <a:rPr lang="de-DE" sz="36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laybill" pitchFamily="82" charset="0"/>
              </a:rPr>
              <a:t> Tutzing</a:t>
            </a:r>
          </a:p>
          <a:p>
            <a:pPr>
              <a:lnSpc>
                <a:spcPct val="30000"/>
              </a:lnSpc>
              <a:spcBef>
                <a:spcPct val="50000"/>
              </a:spcBef>
            </a:pPr>
            <a:r>
              <a:rPr lang="de-DE" sz="36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laybill" pitchFamily="82" charset="0"/>
              </a:rPr>
              <a:t>			- Monika </a:t>
            </a:r>
            <a:r>
              <a:rPr lang="de-DE" sz="3600" b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laybill" pitchFamily="82" charset="0"/>
              </a:rPr>
              <a:t>from</a:t>
            </a:r>
            <a:r>
              <a:rPr lang="de-DE" sz="36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laybill" pitchFamily="82" charset="0"/>
              </a:rPr>
              <a:t> </a:t>
            </a:r>
            <a:r>
              <a:rPr lang="de-DE" sz="3600" b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laybill" pitchFamily="82" charset="0"/>
              </a:rPr>
              <a:t>Seeshaupt</a:t>
            </a:r>
            <a:endParaRPr lang="de-DE" sz="3600" b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laybill" pitchFamily="82" charset="0"/>
            </a:endParaRPr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1828800" y="5715000"/>
            <a:ext cx="5638800" cy="317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30000"/>
              </a:lnSpc>
              <a:spcBef>
                <a:spcPct val="50000"/>
              </a:spcBef>
            </a:pPr>
            <a:r>
              <a:rPr lang="de-DE" sz="36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laybill" pitchFamily="82" charset="0"/>
              </a:rPr>
              <a:t>Sounds 			- sorry, </a:t>
            </a:r>
            <a:r>
              <a:rPr lang="de-DE" sz="3600" b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laybill" pitchFamily="82" charset="0"/>
              </a:rPr>
              <a:t>silent</a:t>
            </a:r>
            <a:r>
              <a:rPr lang="de-DE" sz="36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laybill" pitchFamily="82" charset="0"/>
              </a:rPr>
              <a:t> film</a:t>
            </a:r>
          </a:p>
        </p:txBody>
      </p:sp>
    </p:spTree>
    <p:extLst>
      <p:ext uri="{BB962C8B-B14F-4D97-AF65-F5344CB8AC3E}">
        <p14:creationId xmlns:p14="http://schemas.microsoft.com/office/powerpoint/2010/main" val="4034982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0"/>
                            </p:stCondLst>
                            <p:childTnLst>
                              <p:par>
                                <p:cTn id="30" presetID="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000"/>
                            </p:stCondLst>
                            <p:childTnLst>
                              <p:par>
                                <p:cTn id="40" presetID="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1000"/>
                            </p:stCondLst>
                            <p:childTnLst>
                              <p:par>
                                <p:cTn id="50" presetID="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1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30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4000"/>
                            </p:stCondLst>
                            <p:childTnLst>
                              <p:par>
                                <p:cTn id="60" presetID="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1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6000"/>
                            </p:stCondLst>
                            <p:childTnLst>
                              <p:par>
                                <p:cTn id="6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7000"/>
                            </p:stCondLst>
                            <p:childTnLst>
                              <p:par>
                                <p:cTn id="70" presetID="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1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  <p:bldP spid="4" grpId="0"/>
      <p:bldP spid="4" grpId="1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000" y="1598081"/>
            <a:ext cx="6120000" cy="3991159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0" y="620688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0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Thank</a:t>
            </a:r>
            <a:r>
              <a:rPr lang="de-DE" sz="4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40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</a:t>
            </a:r>
            <a:r>
              <a:rPr lang="de-DE" sz="4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40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de-DE" sz="4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40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your</a:t>
            </a:r>
            <a:r>
              <a:rPr lang="de-DE" sz="4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40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attention</a:t>
            </a:r>
            <a:r>
              <a:rPr lang="de-DE" sz="4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!</a:t>
            </a:r>
            <a:endParaRPr lang="de-DE" sz="4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1403648" y="5733256"/>
            <a:ext cx="62283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0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Any</a:t>
            </a:r>
            <a:r>
              <a:rPr lang="de-DE" sz="4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40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questions</a:t>
            </a:r>
            <a:r>
              <a:rPr lang="de-DE" sz="4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???</a:t>
            </a:r>
            <a:endParaRPr lang="de-DE" sz="4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8127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Leere Präsentation">
  <a:themeElements>
    <a:clrScheme name="Leere Prä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eere Prä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Leere Prä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518</Words>
  <Application>Microsoft Office PowerPoint</Application>
  <PresentationFormat>Bildschirmpräsentation (4:3)</PresentationFormat>
  <Paragraphs>83</Paragraphs>
  <Slides>15</Slides>
  <Notes>0</Notes>
  <HiddenSlides>0</HiddenSlides>
  <MMClips>1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16" baseType="lpstr">
      <vt:lpstr>Leere 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Ninon</dc:creator>
  <cp:lastModifiedBy>Ninon</cp:lastModifiedBy>
  <cp:revision>45</cp:revision>
  <dcterms:created xsi:type="dcterms:W3CDTF">2018-03-06T22:48:45Z</dcterms:created>
  <dcterms:modified xsi:type="dcterms:W3CDTF">2018-03-10T06:21:01Z</dcterms:modified>
</cp:coreProperties>
</file>