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332" r:id="rId2"/>
    <p:sldId id="334" r:id="rId3"/>
    <p:sldId id="319" r:id="rId4"/>
    <p:sldId id="293" r:id="rId5"/>
    <p:sldId id="333" r:id="rId6"/>
    <p:sldId id="335" r:id="rId7"/>
    <p:sldId id="295" r:id="rId8"/>
    <p:sldId id="320" r:id="rId9"/>
    <p:sldId id="331" r:id="rId10"/>
    <p:sldId id="296" r:id="rId11"/>
    <p:sldId id="297" r:id="rId12"/>
    <p:sldId id="330" r:id="rId13"/>
    <p:sldId id="329" r:id="rId14"/>
    <p:sldId id="328" r:id="rId15"/>
    <p:sldId id="284" r:id="rId16"/>
    <p:sldId id="288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>
        <p:scale>
          <a:sx n="72" d="100"/>
          <a:sy n="72" d="100"/>
        </p:scale>
        <p:origin x="-1116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DC94D62-6B7C-45F1-AA98-D2F062CE4EEA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0F92847-CACB-4C50-8029-865AE6494A2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340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696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613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69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889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0858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168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939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408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773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951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481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99E66-A165-413D-BFF5-BB4B1F0221D2}" type="datetimeFigureOut">
              <a:rPr lang="he-IL" smtClean="0"/>
              <a:t>כ"ד/אדר/תשע"ח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57AF5-C522-47FB-95F6-F6D785B0C6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538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6512" y="18864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SCULPTING </a:t>
            </a:r>
            <a:r>
              <a:rPr lang="en-US" altLang="he-IL" sz="2000" b="1" i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the</a:t>
            </a: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 Wild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08112"/>
            <a:ext cx="14288910" cy="8037512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15902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00B0F0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The Old City Of Jerusalem</a:t>
            </a:r>
            <a:endParaRPr lang="en-US" altLang="he-IL" sz="2400" b="1" dirty="0">
              <a:solidFill>
                <a:srgbClr val="00B0F0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3" y="836712"/>
            <a:ext cx="9150023" cy="5146888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2863" y="15902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The </a:t>
            </a:r>
            <a:r>
              <a:rPr lang="en-US" altLang="he-IL" sz="2400" b="1" dirty="0" err="1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Muristan</a:t>
            </a: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 Garden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8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12" y="14973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One minute </a:t>
            </a:r>
            <a:r>
              <a:rPr lang="en-US" altLang="he-IL" sz="2400" b="1" dirty="0" err="1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Muristan</a:t>
            </a:r>
            <a:endParaRPr lang="en-US" altLang="he-IL" sz="2400" b="1" dirty="0" smtClean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3" y="836712"/>
            <a:ext cx="9150023" cy="5146888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2863" y="15902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TREE of HOPE – the Swifts’ project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0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763"/>
            <a:ext cx="9186863" cy="6890147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116632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chemeClr val="bg1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TREE of HOPE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1640" y="116632"/>
            <a:ext cx="84830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altLang="he-IL" sz="900" b="1" dirty="0" smtClean="0">
                <a:solidFill>
                  <a:schemeClr val="bg1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18.08.2016</a:t>
            </a:r>
            <a:endParaRPr lang="he-IL" sz="900" dirty="0"/>
          </a:p>
        </p:txBody>
      </p:sp>
    </p:spTree>
    <p:extLst>
      <p:ext uri="{BB962C8B-B14F-4D97-AF65-F5344CB8AC3E}">
        <p14:creationId xmlns:p14="http://schemas.microsoft.com/office/powerpoint/2010/main" val="11528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10" y="1190864"/>
            <a:ext cx="8645570" cy="5766528"/>
          </a:xfrm>
          <a:prstGeom prst="rect">
            <a:avLst/>
          </a:prstGeom>
        </p:spPr>
      </p:pic>
      <p:pic>
        <p:nvPicPr>
          <p:cNvPr id="3" name="Picture 8" descr="swift-logo4-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420" y="404664"/>
            <a:ext cx="1179427" cy="78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2863" y="-2738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TREE of HOPE – the Swifts’ project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  <p:pic>
        <p:nvPicPr>
          <p:cNvPr id="6146" name="Picture 2" descr="G:\My Documents\אמנון\ציפורים\סיסים\''כן לציפור''\כן לציפור'' - בירושלים''\THE TREE OF HOPE\MURISTAN SWIFT COLONY\INSTALLING 04.04.2017\FOR PPS\FOR PPS 2\20170404_134316-1_resiz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1563"/>
            <a:ext cx="1122678" cy="63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My Documents\אמנון\ציפורים\סיסים\''כן לציפור''\מצגות\לוגואים\Hoopoe Foundat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1563"/>
            <a:ext cx="686470" cy="63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My Documents\אמנון\ציפורים\סיסים\''כן לציפור''\מצגות\לוגואים\logo te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4661"/>
            <a:ext cx="1161954" cy="61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3" y="836712"/>
            <a:ext cx="9150023" cy="5146888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116632"/>
            <a:ext cx="9144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The </a:t>
            </a:r>
            <a:r>
              <a:rPr lang="en-US" altLang="he-IL" sz="2400" b="1" dirty="0" err="1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Muristan</a:t>
            </a: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 Garden </a:t>
            </a:r>
          </a:p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18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2014</a:t>
            </a:r>
            <a:endParaRPr lang="en-US" altLang="he-IL" sz="18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2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85384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116632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chemeClr val="bg1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Arriving</a:t>
            </a:r>
            <a:endParaRPr lang="en-US" altLang="he-IL" sz="2400" b="1" dirty="0">
              <a:solidFill>
                <a:schemeClr val="bg1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29" y="44624"/>
            <a:ext cx="848309" cy="2308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altLang="he-IL" sz="900" b="1" dirty="0" smtClean="0">
                <a:solidFill>
                  <a:schemeClr val="bg1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05.09.2016</a:t>
            </a:r>
            <a:endParaRPr lang="he-IL" sz="900" dirty="0"/>
          </a:p>
        </p:txBody>
      </p:sp>
    </p:spTree>
    <p:extLst>
      <p:ext uri="{BB962C8B-B14F-4D97-AF65-F5344CB8AC3E}">
        <p14:creationId xmlns:p14="http://schemas.microsoft.com/office/powerpoint/2010/main" val="11528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006"/>
            <a:ext cx="9252520" cy="693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My Documents\אמנון\ציפורים\סיסים\''כן לציפור''\כן לציפור'' - בירושלים''\THE TREE OF HOPE\MURISTAN SWIFT COLONY\INSTALLING 04.04.2017\FOR PPS\FOR PPS 2\11242016IG331_Itamar Grinberg_Easy-Resize.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22" y="739472"/>
            <a:ext cx="9216522" cy="614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26040"/>
            <a:ext cx="9144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The opening of The </a:t>
            </a:r>
            <a:r>
              <a:rPr lang="en-US" altLang="he-IL" sz="2400" b="1" dirty="0" err="1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Muristan</a:t>
            </a: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 Garden</a:t>
            </a:r>
          </a:p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18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24.11.2016</a:t>
            </a:r>
            <a:endParaRPr lang="en-US" altLang="he-IL" sz="18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G:\My Documents\אמנון\ציפורים\סיסים\''כן לציפור''\כן לציפור'' - בירושלים''\THE TREE OF HOPE\MURISTAN SWIFT COLONY\INSTALLING 04.04.2017\FOR PPS\11242016IG312_Itamar Grinberg_Easy-Resize.c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36197"/>
            <a:ext cx="9144000" cy="1372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80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My Documents\אמנון\ציפורים\סיסים\''כן לציפור''\כן לציפור'' - בירושלים''\THE TREE OF HOPE\MURISTAN SWIFT COLONY\INSTALLING 04.04.2017\DOWN SIZED\20170404_174538_Easy-Resize.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144016"/>
            <a:ext cx="5904656" cy="1049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6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G:\My Documents\אמנון\ציפורים\סיסים\''כן לציפור''\כן לציפור'' - בירושלים''\THE TREE OF HOPE\MURISTAN SWIFT COLONY\INSTALLING 04.04.2017\FOR PPS\20170404_174632_Easy-Resize.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340768"/>
            <a:ext cx="9180512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2863" y="40466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Done and ready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01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My Documents\אמנון\ציפורים\סיסים\''כן לציפור''\כן לציפור'' - בירושלים''\THE TREE OF HOPE\MURISTAN SWIFT COLONY\INSTALLING 04.04.2017\DOWN SIZED\20170404_174601_Easy-Resize.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77330"/>
            <a:ext cx="9180512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swift-logo4-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78" y="627491"/>
            <a:ext cx="1179427" cy="78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:\My Documents\אמנון\ציפורים\סיסים\''כן לציפור''\כן לציפור'' - בירושלים''\THE TREE OF HOPE\MURISTAN SWIFT COLONY\INSTALLING 04.04.2017\FOR PPS\FOR PPS 2\20170404_134316-1_resiz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602" y="714390"/>
            <a:ext cx="1122678" cy="63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My Documents\אמנון\ציפורים\סיסים\''כן לציפור''\מצגות\לוגואים\Hoopoe Foundat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482" y="714390"/>
            <a:ext cx="686470" cy="63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G:\My Documents\אמנון\ציפורים\סיסים\''כן לציפור''\מצגות\לוגואים\logo te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314" y="727488"/>
            <a:ext cx="1161954" cy="61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2863" y="-2738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400" b="1" dirty="0" smtClean="0">
                <a:solidFill>
                  <a:srgbClr val="333399"/>
                </a:solidFill>
                <a:latin typeface="Tahoma" pitchFamily="34" charset="0"/>
                <a:ea typeface="Guttman Yad-Brush" pitchFamily="2" charset="-79"/>
                <a:cs typeface="Tahoma" pitchFamily="34" charset="0"/>
              </a:rPr>
              <a:t>TREE of HOPE – the Swifts’ project</a:t>
            </a:r>
            <a:endParaRPr lang="en-US" altLang="he-IL" sz="2400" b="1" dirty="0">
              <a:solidFill>
                <a:srgbClr val="333399"/>
              </a:solidFill>
              <a:latin typeface="Tahoma" pitchFamily="34" charset="0"/>
              <a:ea typeface="Guttman Yad-Brush" pitchFamily="2" charset="-79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58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Hahn</dc:creator>
  <cp:lastModifiedBy>Amnon</cp:lastModifiedBy>
  <cp:revision>47</cp:revision>
  <dcterms:created xsi:type="dcterms:W3CDTF">2017-04-05T04:32:32Z</dcterms:created>
  <dcterms:modified xsi:type="dcterms:W3CDTF">2018-03-11T04:43:48Z</dcterms:modified>
</cp:coreProperties>
</file>