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800" u="none" kumimoji="0" normalizeH="0">
        <a:ln>
          <a:noFill/>
        </a:ln>
        <a:solidFill>
          <a:srgbClr val="EBEBEB"/>
        </a:solidFill>
        <a:effectLst>
          <a:outerShdw sx="100000" sy="100000" kx="0" ky="0" algn="b" rotWithShape="0" blurRad="50800" dist="25400" dir="5400000">
            <a:srgbClr val="000000"/>
          </a:outerShdw>
        </a:effectLst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4E4E4E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0F0F0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56565">
              <a:alpha val="75000"/>
            </a:srgb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0F0F0"/>
              </a:solidFill>
              <a:prstDash val="solid"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861A1">
              <a:alpha val="80000"/>
            </a:srgbClr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>
              <a:alpha val="41000"/>
            </a:srgbClr>
          </a:solidFill>
        </a:fill>
      </a:tcStyle>
    </a:wholeTbl>
    <a:band2H>
      <a:tcTxStyle b="def" i="def"/>
      <a:tcStyle>
        <a:tcBdr/>
        <a:fill>
          <a:solidFill>
            <a:srgbClr val="909090">
              <a:alpha val="41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6350" cap="flat">
              <a:solidFill>
                <a:srgbClr val="484745"/>
              </a:solidFill>
              <a:prstDash val="solid"/>
              <a:miter lim="400000"/>
            </a:ln>
          </a:left>
          <a:right>
            <a:ln w="6350" cap="flat">
              <a:solidFill>
                <a:srgbClr val="5E5D5B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6350" cap="flat">
              <a:solidFill>
                <a:srgbClr val="5E5D5B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5E5D5B"/>
              </a:solidFill>
              <a:prstDash val="solid"/>
              <a:miter lim="400000"/>
            </a:ln>
          </a:top>
          <a:bottom>
            <a:ln w="6350" cap="flat">
              <a:solidFill>
                <a:srgbClr val="484745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714717"/>
              </a:solidFill>
              <a:prstDash val="solid"/>
              <a:miter lim="400000"/>
            </a:ln>
          </a:left>
          <a:right>
            <a:ln w="12700" cap="flat">
              <a:solidFill>
                <a:srgbClr val="714717"/>
              </a:solidFill>
              <a:prstDash val="solid"/>
              <a:miter lim="400000"/>
            </a:ln>
          </a:right>
          <a:top>
            <a:ln w="6350" cap="flat">
              <a:solidFill>
                <a:srgbClr val="484745"/>
              </a:solidFill>
              <a:prstDash val="solid"/>
              <a:miter lim="400000"/>
            </a:ln>
          </a:top>
          <a:bottom>
            <a:ln w="6350" cap="flat">
              <a:solidFill>
                <a:srgbClr val="5E5D5B"/>
              </a:solidFill>
              <a:prstDash val="solid"/>
              <a:miter lim="400000"/>
            </a:ln>
          </a:bottom>
          <a:insideH>
            <a:ln w="12700" cap="flat">
              <a:solidFill>
                <a:srgbClr val="714717"/>
              </a:solidFill>
              <a:prstDash val="solid"/>
              <a:miter lim="400000"/>
            </a:ln>
          </a:insideH>
          <a:insideV>
            <a:ln w="12700" cap="flat">
              <a:solidFill>
                <a:srgbClr val="714717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3F1D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D4D4D"/>
          </a:solidFill>
        </a:fill>
      </a:tcStyle>
    </a:wholeTbl>
    <a:band2H>
      <a:tcTxStyle b="def" i="def"/>
      <a:tcStyle>
        <a:tcBdr/>
        <a:fill>
          <a:solidFill>
            <a:srgbClr val="5A5A5A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3F1DF"/>
              </a:solidFill>
              <a:prstDash val="solid"/>
              <a:miter lim="400000"/>
            </a:ln>
          </a:left>
          <a:right>
            <a:ln w="12700" cap="flat">
              <a:solidFill>
                <a:srgbClr val="F3F1DF"/>
              </a:solidFill>
              <a:prstDash val="solid"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solidFill>
                <a:srgbClr val="F3F1DF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-1022247"/>
              <a:satOff val="34289"/>
              <a:lumOff val="-18384"/>
            </a:schemeClr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3F1DF"/>
              </a:solidFill>
              <a:prstDash val="solid"/>
              <a:miter lim="400000"/>
            </a:ln>
          </a:top>
          <a:bottom>
            <a:ln w="12700" cap="flat">
              <a:solidFill>
                <a:srgbClr val="F3F1DF"/>
              </a:solidFill>
              <a:prstDash val="solid"/>
              <a:miter lim="400000"/>
            </a:ln>
          </a:bottom>
          <a:insideH>
            <a:ln w="12700" cap="flat">
              <a:solidFill>
                <a:srgbClr val="F3F1D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F821DB8-F4EB-4A41-A1BA-3FCAFE7338EE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FFFFF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D6D6D"/>
          </a:solidFill>
        </a:fill>
      </a:tcStyle>
    </a:wholeTbl>
    <a:band2H>
      <a:tcTxStyle b="def" i="def"/>
      <a:tcStyle>
        <a:tcBdr/>
        <a:fill>
          <a:solidFill>
            <a:srgbClr val="7D7D7D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C0C0C0"/>
              </a:solidFill>
              <a:prstDash val="solid"/>
              <a:miter lim="400000"/>
            </a:ln>
          </a:top>
          <a:bottom>
            <a:ln w="12700" cap="flat">
              <a:solidFill>
                <a:srgbClr val="C0C0C0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C5C5B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282828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2A7A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C0C0C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96663"/>
              <a:satOff val="-16428"/>
              <a:lumOff val="3004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D5D5D"/>
          </a:solidFill>
        </a:fill>
      </a:tcStyle>
    </a:wholeTbl>
    <a:band2H>
      <a:tcTxStyle b="def" i="def"/>
      <a:tcStyle>
        <a:tcBdr/>
        <a:fill>
          <a:solidFill>
            <a:srgbClr val="696969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6350" cap="flat">
              <a:solidFill>
                <a:srgbClr val="FFFFFF"/>
              </a:solidFill>
              <a:prstDash val="solid"/>
              <a:miter lim="400000"/>
            </a:ln>
          </a:right>
          <a:top>
            <a:ln w="6350" cap="flat">
              <a:solidFill>
                <a:srgbClr val="FFFFFF"/>
              </a:solidFill>
              <a:prstDash val="solid"/>
              <a:miter lim="400000"/>
            </a:ln>
          </a:top>
          <a:bottom>
            <a:ln w="635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635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87878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635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7878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>
              <a:alpha val="10000"/>
            </a:srgbClr>
          </a:solidFill>
        </a:fill>
      </a:tcStyle>
    </a:wholeTbl>
    <a:band2H>
      <a:tcTxStyle b="def" i="def"/>
      <a:tcStyle>
        <a:tcBdr/>
        <a:fill>
          <a:solidFill>
            <a:srgbClr val="888888">
              <a:alpha val="10000"/>
            </a:srgb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F0F0F0"/>
              </a:solidFill>
              <a:prstDash val="solid"/>
              <a:miter lim="400000"/>
            </a:ln>
          </a:right>
          <a:top>
            <a:ln w="6350" cap="flat">
              <a:solidFill>
                <a:srgbClr val="F0F0F0"/>
              </a:solidFill>
              <a:prstDash val="solid"/>
              <a:miter lim="400000"/>
            </a:ln>
          </a:top>
          <a:bottom>
            <a:ln w="635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F0F0F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F0F0F0"/>
              </a:solidFill>
              <a:prstDash val="solid"/>
              <a:miter lim="400000"/>
            </a:ln>
          </a:bottom>
          <a:insideH>
            <a:ln w="6350" cap="flat">
              <a:solidFill>
                <a:srgbClr val="F0F0F0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2.xlsx"/></Relationships>
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Sheet3.xlsx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view3D>
      <c:rotX val="-9"/>
      <c:hPercent val="69"/>
      <c:rotY val="357"/>
      <c:depthPercent val="31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05"/>
          <c:y val="0.005"/>
          <c:w val="0.99"/>
          <c:h val="0.987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</c:v>
                </c:pt>
              </c:strCache>
            </c:strRef>
          </c:tx>
          <c:spPr>
            <a:solidFill>
              <a:srgbClr val="D6B243">
                <a:alpha val="75000"/>
              </a:srgbClr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254000" dist="0" dir="7320000">
                <a:srgbClr val="000000">
                  <a:alpha val="55000"/>
                </a:srgbClr>
              </a:outerShdw>
            </a:effectLst>
            <a:sp3d prstMaterial="matte"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820" u="none">
                    <a:solidFill>
                      <a:srgbClr val="FFFFFF"/>
                    </a:solidFill>
                    <a:latin typeface="Arial Narrow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70.000000</c:v>
                </c:pt>
                <c:pt idx="1">
                  <c:v>77.000000</c:v>
                </c:pt>
                <c:pt idx="2">
                  <c:v>85.000000</c:v>
                </c:pt>
                <c:pt idx="3">
                  <c:v>85.000000</c:v>
                </c:pt>
                <c:pt idx="4">
                  <c:v>75.000000</c:v>
                </c:pt>
                <c:pt idx="5">
                  <c:v>120.000000</c:v>
                </c:pt>
              </c:numCache>
            </c:numRef>
          </c:val>
          <c:shape val="box"/>
        </c:ser>
        <c:gapWidth val="40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1" i="0" strike="noStrike" sz="1520" u="none">
                <a:solidFill>
                  <a:srgbClr val="000000"/>
                </a:solidFill>
                <a:latin typeface="Arial Narrow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1" i="0" strike="noStrike" sz="1520" u="none">
                <a:solidFill>
                  <a:srgbClr val="000000"/>
                </a:solidFill>
                <a:latin typeface="Arial Narrow"/>
              </a:defRPr>
            </a:pPr>
          </a:p>
        </c:txPr>
        <c:crossAx val="2094734552"/>
        <c:crosses val="autoZero"/>
        <c:crossBetween val="between"/>
        <c:majorUnit val="30"/>
        <c:minorUnit val="1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400000"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view3D>
      <c:rotX val="2"/>
      <c:hPercent val="64"/>
      <c:rotY val="6"/>
      <c:depthPercent val="31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05"/>
          <c:y val="0.170676"/>
          <c:w val="0.99"/>
          <c:h val="0.81682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/>
            </c:strRef>
          </c:tx>
          <c:spPr>
            <a:solidFill>
              <a:srgbClr val="00A2FF"/>
            </a:solidFill>
            <a:ln w="12700" cap="flat">
              <a:noFill/>
              <a:miter lim="400000"/>
            </a:ln>
            <a:effectLst>
              <a:outerShdw sx="100000" sy="100000" kx="0" ky="0" algn="tl" rotWithShape="1" blurRad="254000" dist="0" dir="7320000">
                <a:srgbClr val="000000">
                  <a:alpha val="55000"/>
                </a:srgbClr>
              </a:outerShdw>
            </a:effectLst>
            <a:sp3d prstMaterial="matte"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FFFFFF"/>
                    </a:solidFill>
                    <a:latin typeface="Helvetica Neue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Sheet1!$B$1:$D$1</c:f>
              <c:strCache>
                <c:ptCount val="3"/>
                <c:pt idx="0">
                  <c:v>adulti</c:v>
                </c:pt>
                <c:pt idx="1">
                  <c:v>giovani</c:v>
                </c:pt>
                <c:pt idx="2">
                  <c:v>pulli</c:v>
                </c:pt>
              </c:strCache>
            </c:strRef>
          </c:cat>
          <c:val>
            <c:numRef>
              <c:f>Sheet1!$B$2:$D$2</c:f>
              <c:numCache>
                <c:ptCount val="3"/>
                <c:pt idx="0">
                  <c:v>111.000000</c:v>
                </c:pt>
                <c:pt idx="1">
                  <c:v>112.000000</c:v>
                </c:pt>
                <c:pt idx="2">
                  <c:v>195.000000</c:v>
                </c:pt>
              </c:numCache>
            </c:numRef>
          </c:val>
          <c:shape val="box"/>
        </c:ser>
        <c:gapWidth val="40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General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b="0" i="0" strike="noStrike" sz="10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50"/>
        <c:minorUnit val="2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400000"/>
          </a:ln>
        </c:spPr>
        <c:crossAx val="2094734553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legend>
      <c:legendPos val="t"/>
      <c:layout>
        <c:manualLayout>
          <c:xMode val="edge"/>
          <c:yMode val="edge"/>
          <c:x val="0.0614342"/>
          <c:y val="0"/>
          <c:w val="0.934119"/>
          <c:h val="0.0663914"/>
        </c:manualLayout>
      </c:layout>
      <c:overlay val="1"/>
      <c:spPr>
        <a:noFill/>
        <a:ln w="12700" cap="flat">
          <a:noFill/>
          <a:miter lim="400000"/>
        </a:ln>
        <a:effectLst/>
      </c:spPr>
      <c:txPr>
        <a:bodyPr rot="0"/>
        <a:lstStyle/>
        <a:p>
          <a:pPr>
            <a:defRPr b="0" i="0" strike="noStrike" sz="1000" u="none">
              <a:solidFill>
                <a:srgbClr val="000000"/>
              </a:solidFill>
              <a:latin typeface="Helvetica Neue"/>
            </a:defRPr>
          </a:pPr>
        </a:p>
      </c:txPr>
    </c:legend>
    <c:plotVisOnly val="1"/>
    <c:dispBlanksAs val="gap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view3D>
      <c:rotX val="25"/>
      <c:hPercent val="67"/>
      <c:rotY val="39"/>
      <c:depthPercent val="60"/>
      <c:rAngAx val="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233959"/>
          <c:y val="0.005"/>
          <c:w val="0.971604"/>
          <c:h val="0.8324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Trauma</c:v>
                </c:pt>
              </c:strCache>
            </c:strRef>
          </c:tx>
          <c:spPr>
            <a:solidFill>
              <a:srgbClr val="6095C9"/>
            </a:solidFill>
            <a:ln w="9525" cap="flat">
              <a:noFill/>
              <a:round/>
            </a:ln>
            <a:effectLst>
              <a:outerShdw sx="100000" sy="100000" kx="0" ky="0" algn="tl" rotWithShape="1" blurRad="139700" dist="0" dir="7320000">
                <a:srgbClr val="000000">
                  <a:alpha val="84999"/>
                </a:srgbClr>
              </a:outerShdw>
            </a:effectLst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042AA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</c:f>
              <c:strCache>
                <c:ptCount val="1"/>
                <c:pt idx="0">
                  <c:v>Senza titolo 1</c:v>
                </c:pt>
              </c:strCache>
            </c:strRef>
          </c:cat>
          <c:val>
            <c:numRef>
              <c:f>Sheet1!$B$2:$B$2</c:f>
              <c:numCache>
                <c:ptCount val="1"/>
                <c:pt idx="0">
                  <c:v>16.000000</c:v>
                </c:pt>
              </c:numCache>
            </c:numRef>
          </c:val>
          <c:shape val="box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Fractures</c:v>
                </c:pt>
              </c:strCache>
            </c:strRef>
          </c:tx>
          <c:spPr>
            <a:solidFill>
              <a:srgbClr val="CD665F"/>
            </a:solidFill>
            <a:ln w="9525" cap="flat">
              <a:noFill/>
              <a:round/>
            </a:ln>
            <a:effectLst>
              <a:outerShdw sx="100000" sy="100000" kx="0" ky="0" algn="tl" rotWithShape="1" blurRad="139700" dist="0" dir="7320000">
                <a:srgbClr val="000000">
                  <a:alpha val="84999"/>
                </a:srgbClr>
              </a:outerShdw>
            </a:effectLst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042AA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</c:f>
              <c:strCache>
                <c:ptCount val="1"/>
                <c:pt idx="0">
                  <c:v>Senza titolo 1</c:v>
                </c:pt>
              </c:strCache>
            </c:strRef>
          </c:cat>
          <c:val>
            <c:numRef>
              <c:f>Sheet1!$C$2:$C$2</c:f>
              <c:numCache>
                <c:ptCount val="1"/>
                <c:pt idx="0">
                  <c:v>4.000000</c:v>
                </c:pt>
              </c:numCache>
            </c:numRef>
          </c:val>
          <c:shape val="box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Debilitation</c:v>
                </c:pt>
              </c:strCache>
            </c:strRef>
          </c:tx>
          <c:spPr>
            <a:solidFill>
              <a:srgbClr val="AAC56C"/>
            </a:solidFill>
            <a:ln w="9525" cap="flat">
              <a:noFill/>
              <a:round/>
            </a:ln>
            <a:effectLst>
              <a:outerShdw sx="100000" sy="100000" kx="0" ky="0" algn="tl" rotWithShape="1" blurRad="139700" dist="0" dir="7320000">
                <a:srgbClr val="000000">
                  <a:alpha val="84999"/>
                </a:srgbClr>
              </a:outerShdw>
            </a:effectLst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042AA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</c:f>
              <c:strCache>
                <c:ptCount val="1"/>
                <c:pt idx="0">
                  <c:v>Senza titolo 1</c:v>
                </c:pt>
              </c:strCache>
            </c:strRef>
          </c:cat>
          <c:val>
            <c:numRef>
              <c:f>Sheet1!$D$2:$D$2</c:f>
              <c:numCache>
                <c:ptCount val="1"/>
                <c:pt idx="0">
                  <c:v>13.000000</c:v>
                </c:pt>
              </c:numCache>
            </c:numRef>
          </c:val>
          <c:shape val="box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No lesions</c:v>
                </c:pt>
              </c:strCache>
            </c:strRef>
          </c:tx>
          <c:spPr>
            <a:solidFill>
              <a:srgbClr val="937AB2"/>
            </a:solidFill>
            <a:ln w="9525" cap="flat">
              <a:noFill/>
              <a:round/>
            </a:ln>
            <a:effectLst>
              <a:outerShdw sx="100000" sy="100000" kx="0" ky="0" algn="tl" rotWithShape="1" blurRad="139700" dist="0" dir="7320000">
                <a:srgbClr val="000000">
                  <a:alpha val="84999"/>
                </a:srgbClr>
              </a:outerShdw>
            </a:effectLst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042AA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</c:f>
              <c:strCache>
                <c:ptCount val="1"/>
                <c:pt idx="0">
                  <c:v>Senza titolo 1</c:v>
                </c:pt>
              </c:strCache>
            </c:strRef>
          </c:cat>
          <c:val>
            <c:numRef>
              <c:f>Sheet1!$E$2:$E$2</c:f>
              <c:numCache>
                <c:ptCount val="1"/>
                <c:pt idx="0">
                  <c:v>42.000000</c:v>
                </c:pt>
              </c:numCache>
            </c:numRef>
          </c:val>
          <c:shape val="box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Feathers lesions</c:v>
                </c:pt>
              </c:strCache>
            </c:strRef>
          </c:tx>
          <c:spPr>
            <a:solidFill>
              <a:srgbClr val="59BAD1"/>
            </a:solidFill>
            <a:ln w="9525" cap="flat">
              <a:noFill/>
              <a:round/>
            </a:ln>
            <a:effectLst>
              <a:outerShdw sx="100000" sy="100000" kx="0" ky="0" algn="tl" rotWithShape="1" blurRad="139700" dist="0" dir="7320000">
                <a:srgbClr val="000000">
                  <a:alpha val="84999"/>
                </a:srgbClr>
              </a:outerShdw>
            </a:effectLst>
            <a:sp3d prstMaterial="matte"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1" i="0" strike="noStrike" sz="1000" u="none">
                    <a:solidFill>
                      <a:srgbClr val="0042AA"/>
                    </a:solidFill>
                    <a:effectLst>
                      <a:outerShdw sx="100000" sy="100000" kx="0" ky="0" algn="tl" rotWithShape="1" blurRad="190500" dist="25400" dir="5400000">
                        <a:srgbClr val="000000">
                          <a:alpha val="50000"/>
                        </a:srgbClr>
                      </a:outerShdw>
                    </a:effectLst>
                    <a:latin typeface="Helvetica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Sheet1!$A$2:$A$2</c:f>
              <c:strCache>
                <c:ptCount val="1"/>
                <c:pt idx="0">
                  <c:v>Senza titolo 1</c:v>
                </c:pt>
              </c:strCache>
            </c:strRef>
          </c:cat>
          <c:val>
            <c:numRef>
              <c:f>Sheet1!$F$2:$F$2</c:f>
              <c:numCache>
                <c:ptCount val="1"/>
                <c:pt idx="0">
                  <c:v>8.000000</c:v>
                </c:pt>
              </c:numCache>
            </c:numRef>
          </c:val>
          <c:shape val="box"/>
        </c:ser>
        <c:gapWidth val="130"/>
        <c:gapDepth val="150"/>
        <c:shape val="box"/>
        <c:axId val="2094734552"/>
        <c:axId val="2094734553"/>
        <c:axId val="2094734554"/>
      </c:bar3DChart>
      <c:catAx>
        <c:axId val="20947345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9525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1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3"/>
        <c:crosses val="autoZero"/>
        <c:auto val="1"/>
        <c:lblAlgn val="ctr"/>
        <c:noMultiLvlLbl val="1"/>
      </c:catAx>
      <c:valAx>
        <c:axId val="2094734553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7B7B7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9525" cap="flat">
            <a:noFill/>
            <a:prstDash val="solid"/>
            <a:round/>
          </a:ln>
        </c:spPr>
        <c:txPr>
          <a:bodyPr rot="0"/>
          <a:lstStyle/>
          <a:p>
            <a:pPr>
              <a:defRPr b="0" i="0" strike="noStrike" sz="1100" u="none">
                <a:solidFill>
                  <a:srgbClr val="000000"/>
                </a:solidFill>
                <a:latin typeface="Helvetica Neue"/>
              </a:defRPr>
            </a:pPr>
          </a:p>
        </c:txPr>
        <c:crossAx val="2094734552"/>
        <c:crosses val="autoZero"/>
        <c:crossBetween val="between"/>
        <c:majorUnit val="12.5"/>
        <c:minorUnit val="6.25"/>
      </c:valAx>
      <c:serAx>
        <c:axId val="2094734554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9525" cap="flat">
            <a:noFill/>
            <a:prstDash val="solid"/>
            <a:round/>
          </a:ln>
        </c:spPr>
        <c:crossAx val="2094734553"/>
        <c:crosses val="autoZero"/>
        <c:tickLblSkip val="1"/>
      </c:serAx>
      <c:spPr>
        <a:solidFill>
          <a:srgbClr val="FFFFFF"/>
        </a:solidFill>
        <a:ln w="12700" cap="flat">
          <a:noFill/>
          <a:miter lim="400000"/>
        </a:ln>
        <a:effectLst/>
      </c:spPr>
    </c:plotArea>
    <c:legend>
      <c:legendPos val="b"/>
      <c:layout>
        <c:manualLayout>
          <c:xMode val="edge"/>
          <c:yMode val="edge"/>
          <c:x val="0"/>
          <c:y val="0.849167"/>
          <c:w val="0.532636"/>
          <c:h val="0.150833"/>
        </c:manualLayout>
      </c:layout>
      <c:overlay val="1"/>
      <c:spPr>
        <a:noFill/>
        <a:ln w="9525" cap="flat">
          <a:noFill/>
          <a:round/>
        </a:ln>
        <a:effectLst/>
      </c:spPr>
      <c:txPr>
        <a:bodyPr rot="0"/>
        <a:lstStyle/>
        <a:p>
          <a:pPr>
            <a:defRPr b="0" i="0" strike="noStrike" sz="2400" u="none">
              <a:solidFill>
                <a:srgbClr val="FFFFFF"/>
              </a:solidFill>
              <a:latin typeface="Papyrus"/>
            </a:defRPr>
          </a:pPr>
        </a:p>
      </c:txPr>
    </c:legend>
    <c:plotVisOnly val="0"/>
    <c:dispBlanksAs val="gap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olo Testo"/>
          <p:cNvSpPr txBox="1"/>
          <p:nvPr>
            <p:ph type="title"/>
          </p:nvPr>
        </p:nvSpPr>
        <p:spPr>
          <a:xfrm>
            <a:off x="762000" y="2463800"/>
            <a:ext cx="11480800" cy="2540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12" name="Corpo livello uno…"/>
          <p:cNvSpPr txBox="1"/>
          <p:nvPr>
            <p:ph type="body" sz="quarter" idx="1"/>
          </p:nvPr>
        </p:nvSpPr>
        <p:spPr>
          <a:xfrm>
            <a:off x="762000" y="5156200"/>
            <a:ext cx="11480800" cy="8636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 anchor="t"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Orizzont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magine"/>
          <p:cNvSpPr/>
          <p:nvPr>
            <p:ph type="pic" idx="13"/>
          </p:nvPr>
        </p:nvSpPr>
        <p:spPr>
          <a:xfrm>
            <a:off x="1104900" y="758938"/>
            <a:ext cx="10795000" cy="5943601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Titolo Testo"/>
          <p:cNvSpPr txBox="1"/>
          <p:nvPr>
            <p:ph type="title"/>
          </p:nvPr>
        </p:nvSpPr>
        <p:spPr>
          <a:xfrm>
            <a:off x="762000" y="6883400"/>
            <a:ext cx="11480800" cy="1079500"/>
          </a:xfrm>
          <a:prstGeom prst="rect">
            <a:avLst/>
          </a:prstGeom>
        </p:spPr>
        <p:txBody>
          <a:bodyPr anchor="b"/>
          <a:lstStyle/>
          <a:p>
            <a:pPr/>
            <a:r>
              <a:t>Titolo Testo</a:t>
            </a:r>
          </a:p>
        </p:txBody>
      </p:sp>
      <p:sp>
        <p:nvSpPr>
          <p:cNvPr id="22" name="Corpo livello uno…"/>
          <p:cNvSpPr txBox="1"/>
          <p:nvPr>
            <p:ph type="body" sz="quarter" idx="1"/>
          </p:nvPr>
        </p:nvSpPr>
        <p:spPr>
          <a:xfrm>
            <a:off x="762000" y="8128000"/>
            <a:ext cx="11480800" cy="9144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23" name="Numero diapositiva"/>
          <p:cNvSpPr txBox="1"/>
          <p:nvPr>
            <p:ph type="sldNum" sz="quarter" idx="2"/>
          </p:nvPr>
        </p:nvSpPr>
        <p:spPr>
          <a:xfrm>
            <a:off x="6311798" y="9245600"/>
            <a:ext cx="368504" cy="374600"/>
          </a:xfrm>
          <a:prstGeom prst="rect">
            <a:avLst/>
          </a:prstGeom>
        </p:spPr>
        <p:txBody>
          <a:bodyPr anchor="t"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Centr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Testo"/>
          <p:cNvSpPr txBox="1"/>
          <p:nvPr>
            <p:ph type="title"/>
          </p:nvPr>
        </p:nvSpPr>
        <p:spPr>
          <a:xfrm>
            <a:off x="762000" y="3517900"/>
            <a:ext cx="11480800" cy="2717800"/>
          </a:xfrm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31" name="Numero diapositiva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 anchor="t"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magine"/>
          <p:cNvSpPr/>
          <p:nvPr>
            <p:ph type="pic" sz="half" idx="13"/>
          </p:nvPr>
        </p:nvSpPr>
        <p:spPr>
          <a:xfrm>
            <a:off x="6654800" y="419100"/>
            <a:ext cx="5588000" cy="8648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Titolo Testo"/>
          <p:cNvSpPr txBox="1"/>
          <p:nvPr>
            <p:ph type="title"/>
          </p:nvPr>
        </p:nvSpPr>
        <p:spPr>
          <a:xfrm>
            <a:off x="762000" y="419100"/>
            <a:ext cx="5384800" cy="4597400"/>
          </a:xfrm>
          <a:prstGeom prst="rect">
            <a:avLst/>
          </a:prstGeom>
        </p:spPr>
        <p:txBody>
          <a:bodyPr anchor="b"/>
          <a:lstStyle>
            <a:lvl1pPr>
              <a:defRPr sz="5200"/>
            </a:lvl1pPr>
          </a:lstStyle>
          <a:p>
            <a:pPr/>
            <a:r>
              <a:t>Titolo Testo</a:t>
            </a:r>
          </a:p>
        </p:txBody>
      </p:sp>
      <p:sp>
        <p:nvSpPr>
          <p:cNvPr id="40" name="Corpo livello uno…"/>
          <p:cNvSpPr txBox="1"/>
          <p:nvPr>
            <p:ph type="body" sz="quarter" idx="1"/>
          </p:nvPr>
        </p:nvSpPr>
        <p:spPr>
          <a:xfrm>
            <a:off x="762000" y="5245100"/>
            <a:ext cx="5384800" cy="38100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2400">
                <a:solidFill>
                  <a:srgbClr val="FFFFFF"/>
                </a:solidFill>
              </a:defRPr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1" name="Numero diapositiva"/>
          <p:cNvSpPr txBox="1"/>
          <p:nvPr>
            <p:ph type="sldNum" sz="quarter" idx="2"/>
          </p:nvPr>
        </p:nvSpPr>
        <p:spPr>
          <a:xfrm>
            <a:off x="6311798" y="9251950"/>
            <a:ext cx="368504" cy="374600"/>
          </a:xfrm>
          <a:prstGeom prst="rect">
            <a:avLst/>
          </a:prstGeom>
        </p:spPr>
        <p:txBody>
          <a:bodyPr anchor="t"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49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57" name="Corpo livello uno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5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magine"/>
          <p:cNvSpPr/>
          <p:nvPr>
            <p:ph type="pic" sz="half" idx="13"/>
          </p:nvPr>
        </p:nvSpPr>
        <p:spPr>
          <a:xfrm>
            <a:off x="6654800" y="2374900"/>
            <a:ext cx="5588000" cy="68072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Titolo Test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Titolo Testo</a:t>
            </a:r>
          </a:p>
        </p:txBody>
      </p:sp>
      <p:sp>
        <p:nvSpPr>
          <p:cNvPr id="67" name="Corpo livello uno…"/>
          <p:cNvSpPr txBox="1"/>
          <p:nvPr>
            <p:ph type="body" sz="half" idx="1"/>
          </p:nvPr>
        </p:nvSpPr>
        <p:spPr>
          <a:xfrm>
            <a:off x="762000" y="2374900"/>
            <a:ext cx="5384800" cy="68072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buClr>
                <a:srgbClr val="EBEBEB"/>
              </a:buClr>
              <a:defRPr sz="2800"/>
            </a:lvl1pPr>
            <a:lvl2pPr marL="685800" indent="-342900">
              <a:spcBef>
                <a:spcPts val="3200"/>
              </a:spcBef>
              <a:buClr>
                <a:srgbClr val="EBEBEB"/>
              </a:buClr>
              <a:defRPr sz="2800"/>
            </a:lvl2pPr>
            <a:lvl3pPr marL="1028700" indent="-342900">
              <a:spcBef>
                <a:spcPts val="3200"/>
              </a:spcBef>
              <a:buClr>
                <a:srgbClr val="EBEBEB"/>
              </a:buClr>
              <a:defRPr sz="2800"/>
            </a:lvl3pPr>
            <a:lvl4pPr marL="1371600" indent="-342900">
              <a:spcBef>
                <a:spcPts val="3200"/>
              </a:spcBef>
              <a:buClr>
                <a:srgbClr val="EBEBEB"/>
              </a:buClr>
              <a:defRPr sz="2800"/>
            </a:lvl4pPr>
            <a:lvl5pPr marL="1714500" indent="-342900">
              <a:spcBef>
                <a:spcPts val="3200"/>
              </a:spcBef>
              <a:buClr>
                <a:srgbClr val="EBEBEB"/>
              </a:buClr>
              <a:defRPr sz="2800"/>
            </a:lvl5pPr>
          </a:lstStyle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68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rpo livello uno…"/>
          <p:cNvSpPr txBox="1"/>
          <p:nvPr>
            <p:ph type="body" idx="1"/>
          </p:nvPr>
        </p:nvSpPr>
        <p:spPr>
          <a:xfrm>
            <a:off x="762000" y="965200"/>
            <a:ext cx="11480800" cy="7823200"/>
          </a:xfrm>
          <a:prstGeom prst="rect">
            <a:avLst/>
          </a:prstGeom>
        </p:spPr>
        <p:txBody>
          <a:bodyPr/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7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magine"/>
          <p:cNvSpPr/>
          <p:nvPr>
            <p:ph type="pic" sz="quarter" idx="13"/>
          </p:nvPr>
        </p:nvSpPr>
        <p:spPr>
          <a:xfrm>
            <a:off x="6680200" y="5626100"/>
            <a:ext cx="5588000" cy="3441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Immagine"/>
          <p:cNvSpPr/>
          <p:nvPr>
            <p:ph type="pic" sz="half" idx="14"/>
          </p:nvPr>
        </p:nvSpPr>
        <p:spPr>
          <a:xfrm>
            <a:off x="6680200" y="419100"/>
            <a:ext cx="5588000" cy="49149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Immagine"/>
          <p:cNvSpPr/>
          <p:nvPr>
            <p:ph type="pic" sz="half" idx="15"/>
          </p:nvPr>
        </p:nvSpPr>
        <p:spPr>
          <a:xfrm>
            <a:off x="762000" y="419100"/>
            <a:ext cx="5588000" cy="8648700"/>
          </a:xfrm>
          <a:prstGeom prst="rect">
            <a:avLst/>
          </a:prstGeom>
          <a:ln w="25400"/>
          <a:effectLst>
            <a:outerShdw sx="100000" sy="100000" kx="0" ky="0" algn="b" rotWithShape="0" blurRad="254000" dist="127000" dir="5400000">
              <a:srgbClr val="000000">
                <a:alpha val="70000"/>
              </a:srgbClr>
            </a:outerShdw>
          </a:effectLst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Giovanni Mela"/>
          <p:cNvSpPr txBox="1"/>
          <p:nvPr>
            <p:ph type="body" sz="quarter" idx="13"/>
          </p:nvPr>
        </p:nvSpPr>
        <p:spPr>
          <a:xfrm>
            <a:off x="1270000" y="6362700"/>
            <a:ext cx="10464800" cy="461059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i="1" sz="24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–Giovanni Mela</a:t>
            </a:r>
          </a:p>
        </p:txBody>
      </p:sp>
      <p:sp>
        <p:nvSpPr>
          <p:cNvPr id="94" name="“Inserisci qui una citazione”."/>
          <p:cNvSpPr txBox="1"/>
          <p:nvPr>
            <p:ph type="body" sz="quarter" idx="14"/>
          </p:nvPr>
        </p:nvSpPr>
        <p:spPr>
          <a:xfrm>
            <a:off x="1270000" y="4305300"/>
            <a:ext cx="10464800" cy="6477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10000"/>
              </a:lnSpc>
              <a:spcBef>
                <a:spcPts val="0"/>
              </a:spcBef>
              <a:buSzTx/>
              <a:buNone/>
              <a:defRPr b="1" sz="3600">
                <a:solidFill>
                  <a:srgbClr val="FFFFFF"/>
                </a:solidFill>
                <a:effectLst>
                  <a:outerShdw sx="100000" sy="100000" kx="0" ky="0" algn="b" rotWithShape="0" blurRad="50800" dist="25400" dir="5400000">
                    <a:srgbClr val="020202"/>
                  </a:outerShdw>
                </a:effectLst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/>
            <a:r>
              <a:t>“Inserisci qui una citazione”. </a:t>
            </a:r>
          </a:p>
        </p:txBody>
      </p:sp>
      <p:sp>
        <p:nvSpPr>
          <p:cNvPr id="95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magine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ero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olo e punti elenco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olo Testo"/>
          <p:cNvSpPr txBox="1"/>
          <p:nvPr>
            <p:ph type="title"/>
          </p:nvPr>
        </p:nvSpPr>
        <p:spPr>
          <a:xfrm>
            <a:off x="1270000" y="254000"/>
            <a:ext cx="10464800" cy="2438400"/>
          </a:xfrm>
          <a:prstGeom prst="rect">
            <a:avLst/>
          </a:prstGeom>
        </p:spPr>
        <p:txBody>
          <a:bodyPr/>
          <a:lstStyle>
            <a:lvl1pPr>
              <a:defRPr b="0" sz="8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effectLst/>
              </a:defRPr>
            </a:pPr>
            <a:r>
              <a:t>Titolo Testo</a:t>
            </a:r>
          </a:p>
        </p:txBody>
      </p:sp>
      <p:sp>
        <p:nvSpPr>
          <p:cNvPr id="118" name="Corpo livello uno…"/>
          <p:cNvSpPr txBox="1"/>
          <p:nvPr>
            <p:ph type="body" idx="1"/>
          </p:nvPr>
        </p:nvSpPr>
        <p:spPr>
          <a:xfrm>
            <a:off x="1270000" y="2768600"/>
            <a:ext cx="10464800" cy="5715000"/>
          </a:xfrm>
          <a:prstGeom prst="rect">
            <a:avLst/>
          </a:prstGeom>
        </p:spPr>
        <p:txBody>
          <a:bodyPr/>
          <a:lstStyle>
            <a:lvl1pPr marL="889000" indent="-571500">
              <a:spcBef>
                <a:spcPts val="2400"/>
              </a:spcBef>
              <a:buSzPct val="171000"/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1333500" indent="-571500">
              <a:spcBef>
                <a:spcPts val="2400"/>
              </a:spcBef>
              <a:buSzPct val="171000"/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778000" indent="-571500">
              <a:spcBef>
                <a:spcPts val="2400"/>
              </a:spcBef>
              <a:buSzPct val="171000"/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2222500" indent="-571500">
              <a:spcBef>
                <a:spcPts val="2400"/>
              </a:spcBef>
              <a:buSzPct val="171000"/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667000" indent="-571500">
              <a:spcBef>
                <a:spcPts val="2400"/>
              </a:spcBef>
              <a:buSzPct val="171000"/>
              <a:defRPr sz="42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>
              <a:defRPr>
                <a:effectLst/>
              </a:defRPr>
            </a:pPr>
            <a:r>
              <a:t>Corpo livello uno</a:t>
            </a:r>
          </a:p>
          <a:p>
            <a:pPr lvl="1">
              <a:defRPr>
                <a:effectLst/>
              </a:defRPr>
            </a:pPr>
            <a:r>
              <a:t>Corpo livello due</a:t>
            </a:r>
          </a:p>
          <a:p>
            <a:pPr lvl="2">
              <a:defRPr>
                <a:effectLst/>
              </a:defRPr>
            </a:pPr>
            <a:r>
              <a:t>Corpo livello tre</a:t>
            </a:r>
          </a:p>
          <a:p>
            <a:pPr lvl="3">
              <a:defRPr>
                <a:effectLst/>
              </a:defRPr>
            </a:pPr>
            <a:r>
              <a:t>Corpo livello quattro</a:t>
            </a:r>
          </a:p>
          <a:p>
            <a:pPr lvl="4">
              <a:defRPr>
                <a:effectLst/>
              </a:defRPr>
            </a:pPr>
            <a:r>
              <a:t>Corpo livello cinque</a:t>
            </a:r>
          </a:p>
        </p:txBody>
      </p:sp>
      <p:sp>
        <p:nvSpPr>
          <p:cNvPr id="119" name="Numero diapositiva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 anchor="t"/>
          <a:lstStyle>
            <a:lvl1pPr>
              <a:defRPr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Testo"/>
          <p:cNvSpPr txBox="1"/>
          <p:nvPr>
            <p:ph type="title"/>
          </p:nvPr>
        </p:nvSpPr>
        <p:spPr>
          <a:xfrm>
            <a:off x="762000" y="203200"/>
            <a:ext cx="11480800" cy="214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Titolo Testo</a:t>
            </a:r>
          </a:p>
        </p:txBody>
      </p:sp>
      <p:sp>
        <p:nvSpPr>
          <p:cNvPr id="3" name="Corpo livello uno…"/>
          <p:cNvSpPr txBox="1"/>
          <p:nvPr>
            <p:ph type="body" idx="1"/>
          </p:nvPr>
        </p:nvSpPr>
        <p:spPr>
          <a:xfrm>
            <a:off x="762000" y="2413000"/>
            <a:ext cx="11480800" cy="6362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" name="Numero diapositiva"/>
          <p:cNvSpPr txBox="1"/>
          <p:nvPr>
            <p:ph type="sldNum" sz="quarter" idx="2"/>
          </p:nvPr>
        </p:nvSpPr>
        <p:spPr>
          <a:xfrm>
            <a:off x="6311798" y="9255150"/>
            <a:ext cx="368504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>
              <a:defRPr sz="180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400" u="none">
          <a:ln>
            <a:noFill/>
          </a:ln>
          <a:solidFill>
            <a:srgbClr val="FFFFFF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4064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8128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12192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16256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20320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24384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28448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32512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3657600" marR="0" indent="-4064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400" u="none">
          <a:ln>
            <a:noFill/>
          </a:ln>
          <a:solidFill>
            <a:srgbClr val="EBEBEB"/>
          </a:solidFill>
          <a:effectLst>
            <a:outerShdw sx="100000" sy="100000" kx="0" ky="0" algn="b" rotWithShape="0" blurRad="50800" dist="25400" dir="5400000">
              <a:srgbClr val="000000"/>
            </a:outerShdw>
          </a:effectLst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"/><Relationship Id="rId3" Type="http://schemas.openxmlformats.org/officeDocument/2006/relationships/image" Target="../media/image2.tif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tif"/><Relationship Id="rId3" Type="http://schemas.openxmlformats.org/officeDocument/2006/relationships/image" Target="../media/image1.tif"/><Relationship Id="rId4" Type="http://schemas.openxmlformats.org/officeDocument/2006/relationships/image" Target="../media/image4.tif"/><Relationship Id="rId5" Type="http://schemas.openxmlformats.org/officeDocument/2006/relationships/hyperlink" Target="http://www.liberidivolare2012.com" TargetMode="External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5.tif"/><Relationship Id="rId4" Type="http://schemas.openxmlformats.org/officeDocument/2006/relationships/image" Target="../media/image6.tif"/><Relationship Id="rId5" Type="http://schemas.openxmlformats.org/officeDocument/2006/relationships/image" Target="../media/image7.tif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tif"/><Relationship Id="rId3" Type="http://schemas.openxmlformats.org/officeDocument/2006/relationships/image" Target="../media/image1.tif"/><Relationship Id="rId4" Type="http://schemas.openxmlformats.org/officeDocument/2006/relationships/image" Target="../media/image9.tif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image" Target="../media/image2.png"/><Relationship Id="rId4" Type="http://schemas.openxmlformats.org/officeDocument/2006/relationships/chart" Target="../charts/chart2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Relationship Id="rId3" Type="http://schemas.openxmlformats.org/officeDocument/2006/relationships/image" Target="../media/image1.tif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4.png"/><Relationship Id="rId7" Type="http://schemas.openxmlformats.org/officeDocument/2006/relationships/image" Target="../media/image5.jpeg"/><Relationship Id="rId8" Type="http://schemas.openxmlformats.org/officeDocument/2006/relationships/image" Target="../media/image5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Relationship Id="rId3" Type="http://schemas.openxmlformats.org/officeDocument/2006/relationships/image" Target="../media/image6.jpeg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4" Type="http://schemas.openxmlformats.org/officeDocument/2006/relationships/image" Target="../media/image1.tif"/><Relationship Id="rId5" Type="http://schemas.openxmlformats.org/officeDocument/2006/relationships/image" Target="../media/image9.jpeg"/><Relationship Id="rId6" Type="http://schemas.openxmlformats.org/officeDocument/2006/relationships/image" Target="../media/image1.png"/></Relationships>
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jpeg"/><Relationship Id="rId3" Type="http://schemas.openxmlformats.org/officeDocument/2006/relationships/image" Target="../media/image6.png"/><Relationship Id="rId4" Type="http://schemas.openxmlformats.org/officeDocument/2006/relationships/image" Target="../media/image13.jpeg"/><Relationship Id="rId5" Type="http://schemas.openxmlformats.org/officeDocument/2006/relationships/image" Target="../media/image1.tif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14.jpeg"/><Relationship Id="rId9" Type="http://schemas.openxmlformats.org/officeDocument/2006/relationships/image" Target="../media/image9.png"/><Relationship Id="rId10" Type="http://schemas.openxmlformats.org/officeDocument/2006/relationships/image" Target="../media/image1.gif"/><Relationship Id="rId11" Type="http://schemas.openxmlformats.org/officeDocument/2006/relationships/image" Target="../media/image10.tif"/><Relationship Id="rId12" Type="http://schemas.openxmlformats.org/officeDocument/2006/relationships/image" Target="../media/image10.png"/></Relationships>
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Relationship Id="rId3" Type="http://schemas.openxmlformats.org/officeDocument/2006/relationships/image" Target="../media/image11.tif"/><Relationship Id="rId4" Type="http://schemas.openxmlformats.org/officeDocument/2006/relationships/image" Target="../media/image12.tif"/><Relationship Id="rId5" Type="http://schemas.openxmlformats.org/officeDocument/2006/relationships/image" Target="../media/image13.tif"/><Relationship Id="rId6" Type="http://schemas.openxmlformats.org/officeDocument/2006/relationships/image" Target="../media/image1.tif"/><Relationship Id="rId7" Type="http://schemas.openxmlformats.org/officeDocument/2006/relationships/image" Target="../media/image1.png"/></Relationships>
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jpeg"/><Relationship Id="rId3" Type="http://schemas.openxmlformats.org/officeDocument/2006/relationships/image" Target="../media/image8.jpeg"/><Relationship Id="rId4" Type="http://schemas.openxmlformats.org/officeDocument/2006/relationships/image" Target="../media/image13.jpe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15.jpeg"/></Relationships>
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tif"/></Relationships>
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tif"/></Relationships>
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Logo DEF.tif" descr="Logo DEF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65727" y="1851020"/>
            <a:ext cx="4873346" cy="4901070"/>
          </a:xfrm>
          <a:prstGeom prst="rect">
            <a:avLst/>
          </a:prstGeom>
          <a:ln w="12700">
            <a:miter lim="400000"/>
          </a:ln>
        </p:spPr>
      </p:pic>
      <p:sp>
        <p:nvSpPr>
          <p:cNvPr id="129" name="Multi-facetted approach of Liberi di Volare for the conservation of swifts in Italy"/>
          <p:cNvSpPr txBox="1"/>
          <p:nvPr/>
        </p:nvSpPr>
        <p:spPr>
          <a:xfrm>
            <a:off x="1284448" y="222425"/>
            <a:ext cx="10435904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b="1" sz="42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>
              <a:defRPr b="0">
                <a:effectLst/>
              </a:defRPr>
            </a:pPr>
            <a:r>
              <a:rPr b="1"/>
              <a:t>Multi-facetted approach of Liberi di Volare for the conservation of swifts in Italy</a:t>
            </a:r>
          </a:p>
        </p:txBody>
      </p:sp>
      <p:sp>
        <p:nvSpPr>
          <p:cNvPr id="130" name="S. Pesaro, M. Meola, S. Di Mauro, P. Vasca, B. Cimador, K. C. Prince"/>
          <p:cNvSpPr txBox="1"/>
          <p:nvPr/>
        </p:nvSpPr>
        <p:spPr>
          <a:xfrm>
            <a:off x="2296064" y="6914257"/>
            <a:ext cx="8412672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defRPr sz="2600">
                <a:solidFill>
                  <a:srgbClr val="FFFFFF"/>
                </a:solidFill>
                <a:effectLst/>
                <a:uFill>
                  <a:solidFill>
                    <a:srgbClr val="000000"/>
                  </a:solidFill>
                </a:uFill>
                <a:latin typeface="Arial Narrow"/>
                <a:ea typeface="Arial Narrow"/>
                <a:cs typeface="Arial Narrow"/>
                <a:sym typeface="Arial Narrow"/>
              </a:defRPr>
            </a:pPr>
            <a:r>
              <a:t>S. Pesaro, M. Meola, S. Di Mauro, P. Vasca, B. Cimador</a:t>
            </a:r>
            <a:r>
              <a:t>, K. C. Prince</a:t>
            </a:r>
          </a:p>
        </p:txBody>
      </p:sp>
      <p:pic>
        <p:nvPicPr>
          <p:cNvPr id="131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rcRect l="0" t="13875" r="29286" b="13875"/>
          <a:stretch>
            <a:fillRect/>
          </a:stretch>
        </p:blipFill>
        <p:spPr>
          <a:xfrm>
            <a:off x="4755157" y="7559025"/>
            <a:ext cx="3494297" cy="200823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8694" y="2272416"/>
            <a:ext cx="6324005" cy="4212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Logo DEF.tif" descr="Logo DEF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378111" y="335369"/>
            <a:ext cx="3200050" cy="3218254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Founded in 2012, in Trieste"/>
          <p:cNvSpPr txBox="1"/>
          <p:nvPr/>
        </p:nvSpPr>
        <p:spPr>
          <a:xfrm>
            <a:off x="657431" y="1316495"/>
            <a:ext cx="6239460" cy="125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Founded in 2012, in Trieste</a:t>
            </a:r>
          </a:p>
        </p:txBody>
      </p:sp>
      <p:pic>
        <p:nvPicPr>
          <p:cNvPr id="136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608194" y="5370268"/>
            <a:ext cx="6239460" cy="4212187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Liberi di Volare"/>
          <p:cNvSpPr txBox="1"/>
          <p:nvPr/>
        </p:nvSpPr>
        <p:spPr>
          <a:xfrm>
            <a:off x="2660295" y="241568"/>
            <a:ext cx="5143885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457200">
              <a:defRPr b="1" sz="6500">
                <a:solidFill>
                  <a:schemeClr val="accent1"/>
                </a:solidFill>
                <a:effectLst>
                  <a:outerShdw sx="100000" sy="100000" kx="0" ky="0" algn="b" rotWithShape="0" blurRad="12700" dist="63500" dir="6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pPr>
              <a:defRPr b="0"/>
            </a:pPr>
            <a:r>
              <a:rPr b="1"/>
              <a:t> Liberi di Volare</a:t>
            </a:r>
          </a:p>
        </p:txBody>
      </p:sp>
      <p:sp>
        <p:nvSpPr>
          <p:cNvPr id="138" name="Members:…"/>
          <p:cNvSpPr txBox="1"/>
          <p:nvPr/>
        </p:nvSpPr>
        <p:spPr>
          <a:xfrm>
            <a:off x="379610" y="6582263"/>
            <a:ext cx="6096138" cy="302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1295400">
              <a:buClr>
                <a:srgbClr val="000000"/>
              </a:buClr>
              <a:buFont typeface="Calibri"/>
              <a:defRPr>
                <a:solidFill>
                  <a:srgbClr val="FFFFFF"/>
                </a:solidFill>
                <a:effectLst>
                  <a:outerShdw sx="100000" sy="100000" kx="0" ky="0" algn="b" rotWithShape="0" blurRad="12700" dist="63500" dir="189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Members:</a:t>
            </a:r>
          </a:p>
          <a:p>
            <a:pPr algn="l" defTabSz="1295400">
              <a:buClr>
                <a:srgbClr val="000000"/>
              </a:buClr>
              <a:buFont typeface="Calibri"/>
              <a:defRPr>
                <a:solidFill>
                  <a:srgbClr val="FFFFFF"/>
                </a:solidFill>
                <a:effectLst>
                  <a:outerShdw sx="100000" sy="100000" kx="0" ky="0" algn="b" rotWithShape="0" blurRad="12700" dist="63500" dir="189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subscription 51</a:t>
            </a:r>
          </a:p>
          <a:p>
            <a:pPr algn="l" defTabSz="1295400">
              <a:buClr>
                <a:srgbClr val="000000"/>
              </a:buClr>
              <a:buFont typeface="Calibri"/>
              <a:defRPr>
                <a:solidFill>
                  <a:srgbClr val="FFFFFF"/>
                </a:solidFill>
                <a:effectLst>
                  <a:outerShdw sx="100000" sy="100000" kx="0" ky="0" algn="b" rotWithShape="0" blurRad="12700" dist="63500" dir="189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active: about 17		</a:t>
            </a:r>
          </a:p>
          <a:p>
            <a:pPr algn="l" defTabSz="1295400">
              <a:buClr>
                <a:srgbClr val="000000"/>
              </a:buClr>
              <a:buFont typeface="Calibri"/>
              <a:defRPr>
                <a:solidFill>
                  <a:srgbClr val="FFFFFF"/>
                </a:solidFill>
                <a:effectLst>
                  <a:outerShdw sx="100000" sy="100000" kx="0" ky="0" algn="b" rotWithShape="0" blurRad="12700" dist="63500" dir="189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t>955 followers on Facebook</a:t>
            </a:r>
          </a:p>
          <a:p>
            <a:pPr algn="l" defTabSz="1295400">
              <a:buClr>
                <a:srgbClr val="000000"/>
              </a:buClr>
              <a:buFont typeface="Calibri"/>
              <a:defRPr>
                <a:solidFill>
                  <a:srgbClr val="FFFFFF"/>
                </a:solidFill>
                <a:effectLst>
                  <a:outerShdw sx="100000" sy="100000" kx="0" ky="0" algn="b" rotWithShape="0" blurRad="12700" dist="63500" dir="18900000">
                    <a:srgbClr val="000000"/>
                  </a:outerShdw>
                </a:effectLst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u="sng">
                <a:hlinkClick r:id="rId5" invalidUrl="" action="" tgtFrame="" tooltip="" history="1" highlightClick="0" endSnd="0"/>
              </a:rPr>
              <a:t>www.liberidivolare2012.com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Liberi di Volare"/>
          <p:cNvSpPr txBox="1"/>
          <p:nvPr/>
        </p:nvSpPr>
        <p:spPr>
          <a:xfrm>
            <a:off x="2279623" y="413153"/>
            <a:ext cx="4530967" cy="870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100">
                <a:solidFill>
                  <a:schemeClr val="accent1"/>
                </a:solidFill>
              </a:defRPr>
            </a:lvl1pPr>
          </a:lstStyle>
          <a:p>
            <a:pPr/>
            <a:r>
              <a:t>Liberi di Volare</a:t>
            </a:r>
          </a:p>
        </p:txBody>
      </p:sp>
      <p:pic>
        <p:nvPicPr>
          <p:cNvPr id="141" name="Logo DEF.tif" descr="Logo DEF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97957" y="275830"/>
            <a:ext cx="3200050" cy="3218254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Rescue centre…"/>
          <p:cNvSpPr txBox="1"/>
          <p:nvPr/>
        </p:nvSpPr>
        <p:spPr>
          <a:xfrm>
            <a:off x="877100" y="2711977"/>
            <a:ext cx="8652063" cy="2424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454211" indent="-454211" algn="l">
              <a:buSzPct val="75000"/>
              <a:buChar char="•"/>
            </a:pPr>
            <a:r>
              <a:t>Rescue centre</a:t>
            </a:r>
          </a:p>
          <a:p>
            <a:pPr marL="454211" indent="-454211" algn="l">
              <a:buSzPct val="75000"/>
              <a:buChar char="•"/>
            </a:pPr>
            <a:r>
              <a:t>Protection of species (nesting sites)</a:t>
            </a:r>
          </a:p>
          <a:p>
            <a:pPr marL="454211" indent="-454211" algn="l">
              <a:buSzPct val="75000"/>
              <a:buChar char="•"/>
            </a:pPr>
            <a:r>
              <a:t>Education And Outreach</a:t>
            </a:r>
          </a:p>
          <a:p>
            <a:pPr marL="454211" indent="-454211" algn="l">
              <a:buSzPct val="75000"/>
              <a:buChar char="•"/>
            </a:pPr>
            <a:r>
              <a:t>Research</a:t>
            </a:r>
          </a:p>
        </p:txBody>
      </p:sp>
      <p:sp>
        <p:nvSpPr>
          <p:cNvPr id="143" name="Purposes"/>
          <p:cNvSpPr txBox="1"/>
          <p:nvPr/>
        </p:nvSpPr>
        <p:spPr>
          <a:xfrm>
            <a:off x="2613297" y="1681563"/>
            <a:ext cx="3292946" cy="969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700"/>
            </a:lvl1pPr>
          </a:lstStyle>
          <a:p>
            <a:pPr/>
            <a:r>
              <a:t>Purposes</a:t>
            </a:r>
          </a:p>
        </p:txBody>
      </p:sp>
      <p:pic>
        <p:nvPicPr>
          <p:cNvPr id="144" name="IMG_3361.JPG" descr="IMG_336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74941" y="5437597"/>
            <a:ext cx="5613856" cy="404469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nidi museo ridotto.jpg" descr="nidi museo ridotto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0374" y="5482518"/>
            <a:ext cx="5777708" cy="384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Numero diapositiva"/>
          <p:cNvSpPr txBox="1"/>
          <p:nvPr>
            <p:ph type="sldNum" sz="quarter" idx="4294967295"/>
          </p:nvPr>
        </p:nvSpPr>
        <p:spPr>
          <a:xfrm>
            <a:off x="10718800" y="8885156"/>
            <a:ext cx="241300" cy="2730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t"/>
          <a:lstStyle/>
          <a:p>
            <a:pPr>
              <a:defRPr>
                <a:effectLst/>
              </a:defRPr>
            </a:pPr>
            <a:fld id="{86CB4B4D-7CA3-9044-876B-883B54F8677D}" type="slidenum"/>
          </a:p>
        </p:txBody>
      </p:sp>
      <p:sp>
        <p:nvSpPr>
          <p:cNvPr id="148" name="Rescue Centre the only one in Italy specific for these species"/>
          <p:cNvSpPr txBox="1"/>
          <p:nvPr/>
        </p:nvSpPr>
        <p:spPr>
          <a:xfrm>
            <a:off x="443709" y="1315582"/>
            <a:ext cx="8386763" cy="1256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Rescue Centre the only one in Italy specific for these species</a:t>
            </a:r>
          </a:p>
        </p:txBody>
      </p:sp>
      <p:sp>
        <p:nvSpPr>
          <p:cNvPr id="149" name="Liberi di Volare"/>
          <p:cNvSpPr txBox="1"/>
          <p:nvPr/>
        </p:nvSpPr>
        <p:spPr>
          <a:xfrm>
            <a:off x="4236916" y="187193"/>
            <a:ext cx="4530968" cy="8702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100">
                <a:solidFill>
                  <a:schemeClr val="accent1"/>
                </a:solidFill>
              </a:defRPr>
            </a:lvl1pPr>
          </a:lstStyle>
          <a:p>
            <a:pPr/>
            <a:r>
              <a:t>Liberi di Volare</a:t>
            </a:r>
          </a:p>
        </p:txBody>
      </p:sp>
      <p:sp>
        <p:nvSpPr>
          <p:cNvPr id="150" name="Numeri: 626 birds (Irundinidae, Apodidae)…"/>
          <p:cNvSpPr txBox="1"/>
          <p:nvPr/>
        </p:nvSpPr>
        <p:spPr>
          <a:xfrm>
            <a:off x="191533" y="3657710"/>
            <a:ext cx="11708805" cy="24244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54211" indent="-454211" algn="l">
              <a:buSzPct val="75000"/>
              <a:buChar char="•"/>
            </a:pPr>
            <a:r>
              <a:t>Numeri: 626 birds (Irundinidae, Apodidae)</a:t>
            </a:r>
          </a:p>
          <a:p>
            <a:pPr lvl="3" marL="1673411" indent="-454211" algn="l">
              <a:buSzPct val="75000"/>
              <a:buChar char="•"/>
            </a:pPr>
            <a:r>
              <a:t>Common swift: 510</a:t>
            </a:r>
          </a:p>
          <a:p>
            <a:pPr lvl="3" marL="1673411" indent="-454211" algn="l">
              <a:buSzPct val="75000"/>
              <a:buChar char="•"/>
            </a:pPr>
            <a:r>
              <a:t>Pallid swift: 12</a:t>
            </a:r>
          </a:p>
          <a:p>
            <a:pPr lvl="3" marL="1673411" indent="-454211" algn="l">
              <a:buSzPct val="75000"/>
              <a:buChar char="•"/>
            </a:pPr>
            <a:r>
              <a:t>Alpine swift: 4</a:t>
            </a:r>
          </a:p>
        </p:txBody>
      </p:sp>
      <p:pic>
        <p:nvPicPr>
          <p:cNvPr id="151" name="Logo DEF.tif" descr="Logo DEF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99557" y="225030"/>
            <a:ext cx="3200050" cy="32182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url?sa=i&amp;rct=j&amp;q=tachymarptis%20melba&amp;source=images&amp;cd=&amp;docid=EoC17HFXG4bMvM&amp;tbnid=1f2IEd6pDLuO_M-&amp;ved=0CAUQjRw&amp;url=https%3A%2F%2Fwww.rasekhoon.tiff" descr="url?sa=i&amp;rct=j&amp;q=tachymarptis%20melba&amp;source=images&amp;cd=&amp;docid=EoC17HFXG4bMvM&amp;tbnid=1f2IEd6pDLuO_M-&amp;ved=0CAUQjRw&amp;url=https%3A%2F%2Fwww.rasekhoon.tiff"/>
          <p:cNvPicPr>
            <a:picLocks noChangeAspect="1"/>
          </p:cNvPicPr>
          <p:nvPr/>
        </p:nvPicPr>
        <p:blipFill>
          <a:blip r:embed="rId3">
            <a:extLst/>
          </a:blip>
          <a:srcRect l="22255" t="5352" r="2016" b="2577"/>
          <a:stretch>
            <a:fillRect/>
          </a:stretch>
        </p:blipFill>
        <p:spPr>
          <a:xfrm>
            <a:off x="8447018" y="5350458"/>
            <a:ext cx="3713140" cy="40699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url?sa=i&amp;rct=j&amp;q=rondone%20pallido&amp;source=images&amp;cd=&amp;docid=BQ0QGe7k7OcWFM&amp;tbnid=qs_G4SlackM2NM-&amp;ved=0CAUQjRw&amp;url=http%3A%2F%2Fwww.fotografianaturalistica.org%2FAlbum%2FUccelli%2FRondone%2520pallido%2F.tiff" descr="url?sa=i&amp;rct=j&amp;q=rondone%20pallido&amp;source=images&amp;cd=&amp;docid=BQ0QGe7k7OcWFM&amp;tbnid=qs_G4SlackM2NM-&amp;ved=0CAUQjRw&amp;url=http%3A%2F%2Fwww.fotografianaturalistica.org%2FAlbum%2FUccelli%2FRondone%2520pallido%2F.tiff"/>
          <p:cNvPicPr>
            <a:picLocks noChangeAspect="1"/>
          </p:cNvPicPr>
          <p:nvPr/>
        </p:nvPicPr>
        <p:blipFill>
          <a:blip r:embed="rId4">
            <a:extLst/>
          </a:blip>
          <a:srcRect l="30" t="18230" r="41753" b="1044"/>
          <a:stretch>
            <a:fillRect/>
          </a:stretch>
        </p:blipFill>
        <p:spPr>
          <a:xfrm>
            <a:off x="1306573" y="7255927"/>
            <a:ext cx="2206259" cy="20395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rondone_apus_apus_common_swift_Mauersegler_vencejo_común%20(9).tiff" descr="rondone_apus_apus_common_swift_Mauersegler_vencejo_común%20(9).tiff"/>
          <p:cNvPicPr>
            <a:picLocks noChangeAspect="1"/>
          </p:cNvPicPr>
          <p:nvPr/>
        </p:nvPicPr>
        <p:blipFill>
          <a:blip r:embed="rId5">
            <a:extLst/>
          </a:blip>
          <a:srcRect l="42" t="12618" r="34770" b="0"/>
          <a:stretch>
            <a:fillRect/>
          </a:stretch>
        </p:blipFill>
        <p:spPr>
          <a:xfrm>
            <a:off x="4757138" y="7182902"/>
            <a:ext cx="2445559" cy="218548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l"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&quot;015 Rondoni trieste 1.tiff" descr="&quot;015 Rondoni trieste 1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20135" y="4422978"/>
            <a:ext cx="6964485" cy="5157882"/>
          </a:xfrm>
          <a:prstGeom prst="rect">
            <a:avLst/>
          </a:prstGeom>
        </p:spPr>
      </p:pic>
      <p:pic>
        <p:nvPicPr>
          <p:cNvPr id="157" name="Logo DEF.tif" descr="Logo DEF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7585" y="7776105"/>
            <a:ext cx="1804462" cy="1814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Schermata 2015-12-10 a 15.03.36.tiff" descr="Schermata 2015-12-10 a 15.03.36.tiff"/>
          <p:cNvPicPr>
            <a:picLocks noChangeAspect="1"/>
          </p:cNvPicPr>
          <p:nvPr/>
        </p:nvPicPr>
        <p:blipFill>
          <a:blip r:embed="rId4">
            <a:extLst/>
          </a:blip>
          <a:srcRect l="21150" t="7774" r="16266" b="12836"/>
          <a:stretch>
            <a:fillRect/>
          </a:stretch>
        </p:blipFill>
        <p:spPr>
          <a:xfrm>
            <a:off x="157687" y="156237"/>
            <a:ext cx="6709502" cy="5323000"/>
          </a:xfrm>
          <a:prstGeom prst="rect">
            <a:avLst/>
          </a:prstGeom>
        </p:spPr>
      </p:pic>
      <p:sp>
        <p:nvSpPr>
          <p:cNvPr id="159" name="Rescue Centre"/>
          <p:cNvSpPr txBox="1"/>
          <p:nvPr/>
        </p:nvSpPr>
        <p:spPr>
          <a:xfrm>
            <a:off x="7069878" y="1577159"/>
            <a:ext cx="446500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  <a:defRPr sz="4500">
                <a:solidFill>
                  <a:schemeClr val="accent1"/>
                </a:solidFill>
              </a:defRPr>
            </a:lvl1pPr>
          </a:lstStyle>
          <a:p>
            <a:pPr/>
            <a:r>
              <a:t>Rescue Centre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" name="Istogramma in pila 3D"/>
          <p:cNvGraphicFramePr/>
          <p:nvPr/>
        </p:nvGraphicFramePr>
        <p:xfrm>
          <a:off x="898276" y="393302"/>
          <a:ext cx="6507800" cy="4471003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162" name="scheda animale.pdf" descr="scheda animale.pdf"/>
          <p:cNvPicPr>
            <a:picLocks noChangeAspect="1"/>
          </p:cNvPicPr>
          <p:nvPr/>
        </p:nvPicPr>
        <p:blipFill>
          <a:blip r:embed="rId3">
            <a:extLst/>
          </a:blip>
          <a:srcRect l="7156" t="7352" r="46851" b="20784"/>
          <a:stretch>
            <a:fillRect/>
          </a:stretch>
        </p:blipFill>
        <p:spPr>
          <a:xfrm>
            <a:off x="7519833" y="739576"/>
            <a:ext cx="5441116" cy="8274553"/>
          </a:xfrm>
          <a:prstGeom prst="rect">
            <a:avLst/>
          </a:prstGeom>
          <a:effectLst>
            <a:outerShdw sx="100000" sy="100000" kx="0" ky="0" algn="b" rotWithShape="0" blurRad="190500" dist="190500" dir="2700000">
              <a:srgbClr val="000000">
                <a:alpha val="89000"/>
              </a:srgbClr>
            </a:outerShdw>
          </a:effectLst>
        </p:spPr>
      </p:pic>
      <p:sp>
        <p:nvSpPr>
          <p:cNvPr id="163" name="Rescue Centre"/>
          <p:cNvSpPr txBox="1"/>
          <p:nvPr/>
        </p:nvSpPr>
        <p:spPr>
          <a:xfrm>
            <a:off x="1569512" y="88688"/>
            <a:ext cx="4464999" cy="78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  <a:defRPr sz="4500">
                <a:solidFill>
                  <a:schemeClr val="accent1"/>
                </a:solidFill>
              </a:defRPr>
            </a:lvl1pPr>
          </a:lstStyle>
          <a:p>
            <a:pPr/>
            <a:r>
              <a:t>Rescue Centre</a:t>
            </a:r>
          </a:p>
        </p:txBody>
      </p:sp>
      <p:graphicFrame>
        <p:nvGraphicFramePr>
          <p:cNvPr id="164" name="Istogramma 3D"/>
          <p:cNvGraphicFramePr/>
          <p:nvPr/>
        </p:nvGraphicFramePr>
        <p:xfrm>
          <a:off x="1704951" y="5103784"/>
          <a:ext cx="4894450" cy="359601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4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l"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" name="Istogramma 3D"/>
          <p:cNvGraphicFramePr/>
          <p:nvPr/>
        </p:nvGraphicFramePr>
        <p:xfrm>
          <a:off x="17810" y="-613628"/>
          <a:ext cx="10872708" cy="10190651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pic>
        <p:nvPicPr>
          <p:cNvPr id="167" name="Logo DEF.tif" descr="Logo DEF.ti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261" y="225030"/>
            <a:ext cx="1804462" cy="1814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" name="IMG_3591.jpg" descr="IMG_3591.jp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377280" y="6188530"/>
            <a:ext cx="2354971" cy="3113820"/>
          </a:xfrm>
          <a:prstGeom prst="rect">
            <a:avLst/>
          </a:prstGeom>
          <a:effectLst>
            <a:outerShdw sx="100000" sy="100000" kx="0" ky="0" algn="b" rotWithShape="0" blurRad="63500" dist="76200" dir="2700000">
              <a:srgbClr val="000000">
                <a:alpha val="89000"/>
              </a:srgbClr>
            </a:outerShdw>
          </a:effectLst>
        </p:spPr>
      </p:pic>
      <p:grpSp>
        <p:nvGrpSpPr>
          <p:cNvPr id="171" name="IMG_5135.jpg"/>
          <p:cNvGrpSpPr/>
          <p:nvPr/>
        </p:nvGrpSpPr>
        <p:grpSpPr>
          <a:xfrm>
            <a:off x="10377236" y="170406"/>
            <a:ext cx="2355058" cy="2224537"/>
            <a:chOff x="0" y="0"/>
            <a:chExt cx="2355056" cy="2224536"/>
          </a:xfrm>
        </p:grpSpPr>
        <p:pic>
          <p:nvPicPr>
            <p:cNvPr id="170" name="IMG_5135.jpg" descr="IMG_5135.jp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7069" t="18329" r="7227" b="21062"/>
            <a:stretch>
              <a:fillRect/>
            </a:stretch>
          </p:blipFill>
          <p:spPr>
            <a:xfrm>
              <a:off x="38100" y="38151"/>
              <a:ext cx="2278807" cy="2148228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69" name="IMG_5135.jpg" descr="IMG_5135.jp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-1"/>
              <a:ext cx="2355058" cy="2224538"/>
            </a:xfrm>
            <a:prstGeom prst="rect">
              <a:avLst/>
            </a:prstGeom>
            <a:effectLst/>
          </p:spPr>
        </p:pic>
      </p:grpSp>
      <p:grpSp>
        <p:nvGrpSpPr>
          <p:cNvPr id="174" name="IMG_0026.jpg"/>
          <p:cNvGrpSpPr/>
          <p:nvPr/>
        </p:nvGrpSpPr>
        <p:grpSpPr>
          <a:xfrm>
            <a:off x="10395708" y="2759393"/>
            <a:ext cx="2318114" cy="3064687"/>
            <a:chOff x="0" y="0"/>
            <a:chExt cx="2318112" cy="3064685"/>
          </a:xfrm>
        </p:grpSpPr>
        <p:pic>
          <p:nvPicPr>
            <p:cNvPr id="173" name="IMG_0026.jpg" descr="IMG_0026.jp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38100" y="38100"/>
              <a:ext cx="2241913" cy="298848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72" name="IMG_0026.jpg" descr="IMG_0026.jpg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0"/>
              <a:ext cx="2318113" cy="3064686"/>
            </a:xfrm>
            <a:prstGeom prst="rect">
              <a:avLst/>
            </a:prstGeom>
            <a:effectLst/>
          </p:spPr>
        </p:pic>
      </p:grpSp>
      <p:sp>
        <p:nvSpPr>
          <p:cNvPr id="175" name="Rescue Centre"/>
          <p:cNvSpPr txBox="1"/>
          <p:nvPr/>
        </p:nvSpPr>
        <p:spPr>
          <a:xfrm>
            <a:off x="5776924" y="465767"/>
            <a:ext cx="4465000" cy="7835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  <a:defRPr sz="4500">
                <a:solidFill>
                  <a:schemeClr val="accent1"/>
                </a:solidFill>
              </a:defRPr>
            </a:lvl1pPr>
          </a:lstStyle>
          <a:p>
            <a:pPr/>
            <a:r>
              <a:t>Rescue Centre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312 Swifts 79,79%…"/>
          <p:cNvSpPr/>
          <p:nvPr/>
        </p:nvSpPr>
        <p:spPr>
          <a:xfrm>
            <a:off x="1183239" y="7609793"/>
            <a:ext cx="5130776" cy="27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342900" algn="l">
              <a:defRPr sz="3200">
                <a:solidFill>
                  <a:srgbClr val="FFFFFF"/>
                </a:solidFill>
                <a:effectLst/>
                <a:latin typeface="Gill Sans"/>
                <a:ea typeface="Gill Sans"/>
                <a:cs typeface="Gill Sans"/>
                <a:sym typeface="Gill Sans"/>
              </a:defRPr>
            </a:pPr>
            <a:r>
              <a:t>312 Swifts 79,79%</a:t>
            </a:r>
          </a:p>
          <a:p>
            <a:pPr lvl="1" indent="342900" algn="l">
              <a:defRPr sz="3200">
                <a:solidFill>
                  <a:srgbClr val="FFFFFF"/>
                </a:solidFill>
                <a:effectLst/>
                <a:latin typeface="Gill Sans"/>
                <a:ea typeface="Gill Sans"/>
                <a:cs typeface="Gill Sans"/>
                <a:sym typeface="Gill Sans"/>
              </a:defRPr>
            </a:pPr>
            <a:r>
              <a:t>5 Pallid swift 92%</a:t>
            </a:r>
          </a:p>
          <a:p>
            <a:pPr lvl="1" indent="342900" algn="l">
              <a:defRPr sz="3200">
                <a:solidFill>
                  <a:srgbClr val="FFFFFF"/>
                </a:solidFill>
                <a:effectLst/>
                <a:latin typeface="Gill Sans"/>
                <a:ea typeface="Gill Sans"/>
                <a:cs typeface="Gill Sans"/>
                <a:sym typeface="Gill Sans"/>
              </a:defRPr>
            </a:pPr>
            <a:r>
              <a:t>2 Alpine swift 100%</a:t>
            </a:r>
          </a:p>
        </p:txBody>
      </p:sp>
      <p:sp>
        <p:nvSpPr>
          <p:cNvPr id="178" name="Successes:"/>
          <p:cNvSpPr/>
          <p:nvPr/>
        </p:nvSpPr>
        <p:spPr>
          <a:xfrm>
            <a:off x="2215474" y="7104002"/>
            <a:ext cx="2336193" cy="723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5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effectLst/>
              </a:defRPr>
            </a:pPr>
            <a:r>
              <a:t>Successes:</a:t>
            </a:r>
          </a:p>
        </p:txBody>
      </p:sp>
      <p:pic>
        <p:nvPicPr>
          <p:cNvPr id="179" name="Logo DEF.tif" descr="Logo DEF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86497" y="225030"/>
            <a:ext cx="1804462" cy="1814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DSC_10828 Prosecco (TS).jpg" descr="DSC_10828 Prosecco (TS).jpg"/>
          <p:cNvPicPr>
            <a:picLocks noChangeAspect="1"/>
          </p:cNvPicPr>
          <p:nvPr/>
        </p:nvPicPr>
        <p:blipFill>
          <a:blip r:embed="rId3">
            <a:extLst/>
          </a:blip>
          <a:srcRect l="19636" t="0" r="28200" b="4427"/>
          <a:stretch>
            <a:fillRect/>
          </a:stretch>
        </p:blipFill>
        <p:spPr>
          <a:xfrm>
            <a:off x="7099101" y="2625407"/>
            <a:ext cx="5590769" cy="6805347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76200" dist="12700" dir="2700000">
              <a:srgbClr val="000000">
                <a:alpha val="75000"/>
              </a:srgbClr>
            </a:outerShdw>
            <a:reflection blurRad="0" stA="50000" stPos="0" endA="0" endPos="40000" dist="0" dir="5400000" fadeDir="5400000" sx="100000" sy="-100000" kx="0" ky="0" algn="bl" rotWithShape="0"/>
          </a:effectLst>
        </p:spPr>
      </p:pic>
      <p:graphicFrame>
        <p:nvGraphicFramePr>
          <p:cNvPr id="181" name="Tabella"/>
          <p:cNvGraphicFramePr/>
          <p:nvPr/>
        </p:nvGraphicFramePr>
        <p:xfrm>
          <a:off x="575065" y="3618701"/>
          <a:ext cx="7620001" cy="297315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1130917"/>
                <a:gridCol w="1787705"/>
                <a:gridCol w="1776464"/>
                <a:gridCol w="1652037"/>
              </a:tblGrid>
              <a:tr h="685228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Year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Alpine swift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Common swift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Pallid swift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305823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2013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12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95526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2014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38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95526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2015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56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95526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2016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42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/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495526"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2017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1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89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50215">
                        <a:defRPr sz="2400">
                          <a:effectLst>
                            <a:outerShdw sx="100000" sy="100000" kx="0" ky="0" algn="b" rotWithShape="0" blurRad="25400" dist="25400" dir="5400000">
                              <a:srgbClr val="000000">
                                <a:alpha val="30000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5</a:t>
                      </a:r>
                    </a:p>
                  </a:txBody>
                  <a:tcPr marL="63500" marR="63500" marT="0" marB="0" anchor="ctr" anchorCtr="0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182" name="Testo"/>
          <p:cNvSpPr txBox="1"/>
          <p:nvPr/>
        </p:nvSpPr>
        <p:spPr>
          <a:xfrm>
            <a:off x="271153" y="3354382"/>
            <a:ext cx="127001" cy="7428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 defTabSz="450215">
              <a:spcBef>
                <a:spcPts val="600"/>
              </a:spcBef>
              <a:defRPr sz="120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0215">
              <a:defRPr sz="1200">
                <a:solidFill>
                  <a:srgbClr val="000000"/>
                </a:solidFill>
                <a:effectLst/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83" name="Ringing activity"/>
          <p:cNvSpPr txBox="1"/>
          <p:nvPr/>
        </p:nvSpPr>
        <p:spPr>
          <a:xfrm>
            <a:off x="544323" y="2285276"/>
            <a:ext cx="3019092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Ringing activity</a:t>
            </a:r>
          </a:p>
        </p:txBody>
      </p:sp>
      <p:sp>
        <p:nvSpPr>
          <p:cNvPr id="184" name="Rescue Centre"/>
          <p:cNvSpPr txBox="1"/>
          <p:nvPr/>
        </p:nvSpPr>
        <p:spPr>
          <a:xfrm>
            <a:off x="1516127" y="835078"/>
            <a:ext cx="4465000" cy="783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  <a:defRPr sz="4500">
                <a:solidFill>
                  <a:schemeClr val="accent1"/>
                </a:solidFill>
              </a:defRPr>
            </a:lvl1pPr>
          </a:lstStyle>
          <a:p>
            <a:pPr/>
            <a:r>
              <a:t>Rescue Centre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image12.jpg" descr="image1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014435" y="749773"/>
            <a:ext cx="5607079" cy="3738053"/>
          </a:xfrm>
          <a:prstGeom prst="rect">
            <a:avLst/>
          </a:prstGeom>
          <a:ln w="12700"/>
        </p:spPr>
      </p:pic>
      <p:sp>
        <p:nvSpPr>
          <p:cNvPr id="187" name="Education and Outreach"/>
          <p:cNvSpPr txBox="1"/>
          <p:nvPr/>
        </p:nvSpPr>
        <p:spPr>
          <a:xfrm>
            <a:off x="2425715" y="503768"/>
            <a:ext cx="3919310" cy="1256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54211" indent="-454211">
              <a:buSzPct val="75000"/>
              <a:buChar char="•"/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Education and Outreach</a:t>
            </a:r>
          </a:p>
        </p:txBody>
      </p:sp>
      <p:sp>
        <p:nvSpPr>
          <p:cNvPr id="188" name="Present"/>
          <p:cNvSpPr txBox="1"/>
          <p:nvPr/>
        </p:nvSpPr>
        <p:spPr>
          <a:xfrm>
            <a:off x="8906863" y="-12930"/>
            <a:ext cx="1822223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Present</a:t>
            </a:r>
          </a:p>
        </p:txBody>
      </p:sp>
      <p:sp>
        <p:nvSpPr>
          <p:cNvPr id="189" name="Future"/>
          <p:cNvSpPr txBox="1"/>
          <p:nvPr/>
        </p:nvSpPr>
        <p:spPr>
          <a:xfrm>
            <a:off x="9045611" y="4540899"/>
            <a:ext cx="1544727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Future</a:t>
            </a:r>
          </a:p>
        </p:txBody>
      </p:sp>
      <p:pic>
        <p:nvPicPr>
          <p:cNvPr id="190" name="image6.jpg" descr="image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16625" y="5265774"/>
            <a:ext cx="5602700" cy="3738053"/>
          </a:xfrm>
          <a:prstGeom prst="rect">
            <a:avLst/>
          </a:prstGeom>
          <a:ln w="12700"/>
        </p:spPr>
      </p:pic>
      <p:pic>
        <p:nvPicPr>
          <p:cNvPr id="191" name="Logo DEF.tif" descr="Logo DEF.ti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20789" y="232887"/>
            <a:ext cx="1535516" cy="15442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7.jpg" descr="image7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53980" y="5331057"/>
            <a:ext cx="5850358" cy="3285950"/>
          </a:xfrm>
          <a:prstGeom prst="rect">
            <a:avLst/>
          </a:prstGeom>
          <a:ln w="12700"/>
        </p:spPr>
      </p:pic>
      <p:sp>
        <p:nvSpPr>
          <p:cNvPr id="193" name="Slovene language newspaper report…"/>
          <p:cNvSpPr/>
          <p:nvPr/>
        </p:nvSpPr>
        <p:spPr>
          <a:xfrm>
            <a:off x="-6110482" y="8011698"/>
            <a:ext cx="4546601" cy="6350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/>
          <a:p>
            <a:pPr algn="l" defTabSz="1295400">
              <a:buClr>
                <a:srgbClr val="000000"/>
              </a:buClr>
              <a:buFont typeface="Calibri"/>
              <a:defRPr sz="2400">
                <a:solidFill>
                  <a:srgbClr val="FFFFFF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sz="1800"/>
              <a:t>Slovene language newspaper report</a:t>
            </a:r>
          </a:p>
          <a:p>
            <a:pPr algn="l" defTabSz="1295400">
              <a:buClr>
                <a:srgbClr val="000000"/>
              </a:buClr>
              <a:buFont typeface="Calibri"/>
              <a:defRPr sz="2400">
                <a:solidFill>
                  <a:srgbClr val="FFFFFF"/>
                </a:solidFill>
                <a:effectLst/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pPr>
            <a:r>
              <a:rPr sz="1800"/>
              <a:t> on the visit of Slovene speaking school.</a:t>
            </a:r>
          </a:p>
        </p:txBody>
      </p:sp>
      <p:sp>
        <p:nvSpPr>
          <p:cNvPr id="194" name="Media (TV, News paper)…"/>
          <p:cNvSpPr txBox="1"/>
          <p:nvPr/>
        </p:nvSpPr>
        <p:spPr>
          <a:xfrm>
            <a:off x="480936" y="2049797"/>
            <a:ext cx="5488052" cy="3008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just"/>
            <a:r>
              <a:t>Media (TV, News paper)</a:t>
            </a:r>
          </a:p>
          <a:p>
            <a:pPr algn="just"/>
            <a:r>
              <a:t>Direct conctact</a:t>
            </a:r>
          </a:p>
          <a:p>
            <a:pPr algn="just"/>
            <a:r>
              <a:t>Events</a:t>
            </a:r>
          </a:p>
          <a:p>
            <a:pPr algn="just"/>
            <a:r>
              <a:t>Projects</a:t>
            </a:r>
          </a:p>
          <a:p>
            <a:pPr algn="just"/>
            <a:r>
              <a:t>Locally and not only</a:t>
            </a:r>
          </a:p>
        </p:txBody>
      </p:sp>
      <p:sp>
        <p:nvSpPr>
          <p:cNvPr id="195" name="Slovene language newspaper report on the visit of Slovene speaking school."/>
          <p:cNvSpPr/>
          <p:nvPr/>
        </p:nvSpPr>
        <p:spPr>
          <a:xfrm>
            <a:off x="299783" y="8718879"/>
            <a:ext cx="5850358" cy="6350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l" defTabSz="1295400">
              <a:buClr>
                <a:srgbClr val="000000"/>
              </a:buClr>
              <a:buFont typeface="Calibri"/>
              <a:defRPr sz="18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sz="2400">
                <a:effectLst/>
              </a:defRPr>
            </a:pPr>
            <a:r>
              <a:rPr sz="1800"/>
              <a:t>Slovene language newspaper report on the visit of Slovene speaking school.</a:t>
            </a:r>
          </a:p>
        </p:txBody>
      </p:sp>
      <p:sp>
        <p:nvSpPr>
          <p:cNvPr id="196" name="Island of Elba, reading to school students."/>
          <p:cNvSpPr/>
          <p:nvPr/>
        </p:nvSpPr>
        <p:spPr>
          <a:xfrm>
            <a:off x="7008193" y="9094728"/>
            <a:ext cx="4546601" cy="3556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l" defTabSz="1295400">
              <a:buClr>
                <a:srgbClr val="000000"/>
              </a:buClr>
              <a:buFont typeface="Calibri"/>
              <a:defRPr sz="18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 sz="2400">
                <a:effectLst/>
              </a:defRPr>
            </a:pPr>
            <a:r>
              <a:rPr sz="1800"/>
              <a:t>Island of Elba, reading to school students.</a:t>
            </a:r>
          </a:p>
        </p:txBody>
      </p:sp>
      <p:sp>
        <p:nvSpPr>
          <p:cNvPr id="197" name="Europa"/>
          <p:cNvSpPr/>
          <p:nvPr/>
        </p:nvSpPr>
        <p:spPr>
          <a:xfrm>
            <a:off x="5416777" y="4035743"/>
            <a:ext cx="1338274" cy="1193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114" y="0"/>
                </a:moveTo>
                <a:lnTo>
                  <a:pt x="12063" y="18"/>
                </a:lnTo>
                <a:lnTo>
                  <a:pt x="12029" y="44"/>
                </a:lnTo>
                <a:lnTo>
                  <a:pt x="12022" y="82"/>
                </a:lnTo>
                <a:lnTo>
                  <a:pt x="12058" y="120"/>
                </a:lnTo>
                <a:lnTo>
                  <a:pt x="12136" y="114"/>
                </a:lnTo>
                <a:lnTo>
                  <a:pt x="12200" y="96"/>
                </a:lnTo>
                <a:lnTo>
                  <a:pt x="12239" y="64"/>
                </a:lnTo>
                <a:lnTo>
                  <a:pt x="12221" y="24"/>
                </a:lnTo>
                <a:lnTo>
                  <a:pt x="12171" y="6"/>
                </a:lnTo>
                <a:lnTo>
                  <a:pt x="12114" y="0"/>
                </a:lnTo>
                <a:close/>
                <a:moveTo>
                  <a:pt x="11376" y="432"/>
                </a:moveTo>
                <a:lnTo>
                  <a:pt x="11324" y="438"/>
                </a:lnTo>
                <a:lnTo>
                  <a:pt x="11249" y="490"/>
                </a:lnTo>
                <a:lnTo>
                  <a:pt x="11187" y="534"/>
                </a:lnTo>
                <a:lnTo>
                  <a:pt x="11141" y="574"/>
                </a:lnTo>
                <a:lnTo>
                  <a:pt x="11169" y="574"/>
                </a:lnTo>
                <a:lnTo>
                  <a:pt x="11244" y="534"/>
                </a:lnTo>
                <a:lnTo>
                  <a:pt x="11283" y="502"/>
                </a:lnTo>
                <a:lnTo>
                  <a:pt x="11352" y="464"/>
                </a:lnTo>
                <a:lnTo>
                  <a:pt x="11386" y="438"/>
                </a:lnTo>
                <a:lnTo>
                  <a:pt x="11392" y="432"/>
                </a:lnTo>
                <a:lnTo>
                  <a:pt x="11376" y="432"/>
                </a:lnTo>
                <a:close/>
                <a:moveTo>
                  <a:pt x="10562" y="956"/>
                </a:moveTo>
                <a:lnTo>
                  <a:pt x="10510" y="988"/>
                </a:lnTo>
                <a:lnTo>
                  <a:pt x="10438" y="1032"/>
                </a:lnTo>
                <a:lnTo>
                  <a:pt x="10278" y="1191"/>
                </a:lnTo>
                <a:lnTo>
                  <a:pt x="10296" y="1191"/>
                </a:lnTo>
                <a:lnTo>
                  <a:pt x="10459" y="1076"/>
                </a:lnTo>
                <a:lnTo>
                  <a:pt x="10562" y="994"/>
                </a:lnTo>
                <a:lnTo>
                  <a:pt x="10580" y="968"/>
                </a:lnTo>
                <a:lnTo>
                  <a:pt x="10562" y="956"/>
                </a:lnTo>
                <a:close/>
                <a:moveTo>
                  <a:pt x="9994" y="1394"/>
                </a:moveTo>
                <a:lnTo>
                  <a:pt x="9942" y="1402"/>
                </a:lnTo>
                <a:lnTo>
                  <a:pt x="9885" y="1440"/>
                </a:lnTo>
                <a:lnTo>
                  <a:pt x="9828" y="1478"/>
                </a:lnTo>
                <a:lnTo>
                  <a:pt x="9818" y="1516"/>
                </a:lnTo>
                <a:lnTo>
                  <a:pt x="9846" y="1542"/>
                </a:lnTo>
                <a:lnTo>
                  <a:pt x="9903" y="1605"/>
                </a:lnTo>
                <a:lnTo>
                  <a:pt x="9942" y="1605"/>
                </a:lnTo>
                <a:lnTo>
                  <a:pt x="9983" y="1562"/>
                </a:lnTo>
                <a:lnTo>
                  <a:pt x="9954" y="1542"/>
                </a:lnTo>
                <a:lnTo>
                  <a:pt x="9970" y="1516"/>
                </a:lnTo>
                <a:lnTo>
                  <a:pt x="10017" y="1478"/>
                </a:lnTo>
                <a:lnTo>
                  <a:pt x="10056" y="1440"/>
                </a:lnTo>
                <a:lnTo>
                  <a:pt x="10022" y="1434"/>
                </a:lnTo>
                <a:lnTo>
                  <a:pt x="9983" y="1426"/>
                </a:lnTo>
                <a:lnTo>
                  <a:pt x="9994" y="1394"/>
                </a:lnTo>
                <a:close/>
                <a:moveTo>
                  <a:pt x="15120" y="1420"/>
                </a:moveTo>
                <a:lnTo>
                  <a:pt x="15104" y="1426"/>
                </a:lnTo>
                <a:lnTo>
                  <a:pt x="15099" y="1452"/>
                </a:lnTo>
                <a:lnTo>
                  <a:pt x="15099" y="1472"/>
                </a:lnTo>
                <a:lnTo>
                  <a:pt x="15092" y="1484"/>
                </a:lnTo>
                <a:lnTo>
                  <a:pt x="15086" y="1498"/>
                </a:lnTo>
                <a:lnTo>
                  <a:pt x="15070" y="1530"/>
                </a:lnTo>
                <a:lnTo>
                  <a:pt x="15058" y="1510"/>
                </a:lnTo>
                <a:lnTo>
                  <a:pt x="15053" y="1478"/>
                </a:lnTo>
                <a:lnTo>
                  <a:pt x="15047" y="1472"/>
                </a:lnTo>
                <a:lnTo>
                  <a:pt x="15042" y="1472"/>
                </a:lnTo>
                <a:lnTo>
                  <a:pt x="15029" y="1478"/>
                </a:lnTo>
                <a:lnTo>
                  <a:pt x="15029" y="1498"/>
                </a:lnTo>
                <a:lnTo>
                  <a:pt x="15024" y="1536"/>
                </a:lnTo>
                <a:lnTo>
                  <a:pt x="15035" y="1548"/>
                </a:lnTo>
                <a:lnTo>
                  <a:pt x="15006" y="1562"/>
                </a:lnTo>
                <a:lnTo>
                  <a:pt x="14996" y="1548"/>
                </a:lnTo>
                <a:lnTo>
                  <a:pt x="14990" y="1530"/>
                </a:lnTo>
                <a:lnTo>
                  <a:pt x="14978" y="1516"/>
                </a:lnTo>
                <a:lnTo>
                  <a:pt x="14910" y="1510"/>
                </a:lnTo>
                <a:lnTo>
                  <a:pt x="14887" y="1516"/>
                </a:lnTo>
                <a:lnTo>
                  <a:pt x="14900" y="1542"/>
                </a:lnTo>
                <a:lnTo>
                  <a:pt x="14910" y="1562"/>
                </a:lnTo>
                <a:lnTo>
                  <a:pt x="14949" y="1580"/>
                </a:lnTo>
                <a:lnTo>
                  <a:pt x="14928" y="1599"/>
                </a:lnTo>
                <a:lnTo>
                  <a:pt x="14910" y="1605"/>
                </a:lnTo>
                <a:lnTo>
                  <a:pt x="14871" y="1611"/>
                </a:lnTo>
                <a:lnTo>
                  <a:pt x="14864" y="1631"/>
                </a:lnTo>
                <a:lnTo>
                  <a:pt x="14864" y="1643"/>
                </a:lnTo>
                <a:lnTo>
                  <a:pt x="14864" y="1657"/>
                </a:lnTo>
                <a:lnTo>
                  <a:pt x="14882" y="1695"/>
                </a:lnTo>
                <a:lnTo>
                  <a:pt x="14893" y="1707"/>
                </a:lnTo>
                <a:lnTo>
                  <a:pt x="14933" y="1727"/>
                </a:lnTo>
                <a:lnTo>
                  <a:pt x="14957" y="1727"/>
                </a:lnTo>
                <a:lnTo>
                  <a:pt x="14985" y="1727"/>
                </a:lnTo>
                <a:lnTo>
                  <a:pt x="15013" y="1721"/>
                </a:lnTo>
                <a:lnTo>
                  <a:pt x="15042" y="1733"/>
                </a:lnTo>
                <a:lnTo>
                  <a:pt x="15063" y="1753"/>
                </a:lnTo>
                <a:lnTo>
                  <a:pt x="15047" y="1765"/>
                </a:lnTo>
                <a:lnTo>
                  <a:pt x="15035" y="1765"/>
                </a:lnTo>
                <a:lnTo>
                  <a:pt x="15019" y="1791"/>
                </a:lnTo>
                <a:lnTo>
                  <a:pt x="14985" y="1785"/>
                </a:lnTo>
                <a:lnTo>
                  <a:pt x="14973" y="1777"/>
                </a:lnTo>
                <a:lnTo>
                  <a:pt x="14957" y="1771"/>
                </a:lnTo>
                <a:lnTo>
                  <a:pt x="14944" y="1777"/>
                </a:lnTo>
                <a:lnTo>
                  <a:pt x="14933" y="1791"/>
                </a:lnTo>
                <a:lnTo>
                  <a:pt x="14939" y="1817"/>
                </a:lnTo>
                <a:lnTo>
                  <a:pt x="14957" y="1841"/>
                </a:lnTo>
                <a:lnTo>
                  <a:pt x="14973" y="1860"/>
                </a:lnTo>
                <a:lnTo>
                  <a:pt x="15001" y="1872"/>
                </a:lnTo>
                <a:lnTo>
                  <a:pt x="15001" y="1892"/>
                </a:lnTo>
                <a:lnTo>
                  <a:pt x="15006" y="1898"/>
                </a:lnTo>
                <a:lnTo>
                  <a:pt x="15104" y="1930"/>
                </a:lnTo>
                <a:lnTo>
                  <a:pt x="15200" y="1936"/>
                </a:lnTo>
                <a:lnTo>
                  <a:pt x="15166" y="1968"/>
                </a:lnTo>
                <a:lnTo>
                  <a:pt x="15166" y="1994"/>
                </a:lnTo>
                <a:lnTo>
                  <a:pt x="15172" y="2014"/>
                </a:lnTo>
                <a:lnTo>
                  <a:pt x="15251" y="2046"/>
                </a:lnTo>
                <a:lnTo>
                  <a:pt x="15262" y="2052"/>
                </a:lnTo>
                <a:lnTo>
                  <a:pt x="15285" y="2046"/>
                </a:lnTo>
                <a:lnTo>
                  <a:pt x="15308" y="2032"/>
                </a:lnTo>
                <a:lnTo>
                  <a:pt x="15326" y="2014"/>
                </a:lnTo>
                <a:lnTo>
                  <a:pt x="15370" y="1994"/>
                </a:lnTo>
                <a:lnTo>
                  <a:pt x="15383" y="2000"/>
                </a:lnTo>
                <a:lnTo>
                  <a:pt x="15404" y="2014"/>
                </a:lnTo>
                <a:lnTo>
                  <a:pt x="15417" y="2014"/>
                </a:lnTo>
                <a:lnTo>
                  <a:pt x="15461" y="2000"/>
                </a:lnTo>
                <a:lnTo>
                  <a:pt x="15479" y="1982"/>
                </a:lnTo>
                <a:lnTo>
                  <a:pt x="15513" y="1936"/>
                </a:lnTo>
                <a:lnTo>
                  <a:pt x="15530" y="1912"/>
                </a:lnTo>
                <a:lnTo>
                  <a:pt x="15564" y="1892"/>
                </a:lnTo>
                <a:lnTo>
                  <a:pt x="15672" y="1829"/>
                </a:lnTo>
                <a:lnTo>
                  <a:pt x="15688" y="1817"/>
                </a:lnTo>
                <a:lnTo>
                  <a:pt x="15706" y="1745"/>
                </a:lnTo>
                <a:lnTo>
                  <a:pt x="15701" y="1713"/>
                </a:lnTo>
                <a:lnTo>
                  <a:pt x="15696" y="1701"/>
                </a:lnTo>
                <a:lnTo>
                  <a:pt x="15655" y="1689"/>
                </a:lnTo>
                <a:lnTo>
                  <a:pt x="15603" y="1675"/>
                </a:lnTo>
                <a:lnTo>
                  <a:pt x="15598" y="1669"/>
                </a:lnTo>
                <a:lnTo>
                  <a:pt x="15593" y="1657"/>
                </a:lnTo>
                <a:lnTo>
                  <a:pt x="15575" y="1643"/>
                </a:lnTo>
                <a:lnTo>
                  <a:pt x="15536" y="1617"/>
                </a:lnTo>
                <a:lnTo>
                  <a:pt x="15525" y="1605"/>
                </a:lnTo>
                <a:lnTo>
                  <a:pt x="15525" y="1599"/>
                </a:lnTo>
                <a:lnTo>
                  <a:pt x="15507" y="1605"/>
                </a:lnTo>
                <a:lnTo>
                  <a:pt x="15507" y="1599"/>
                </a:lnTo>
                <a:lnTo>
                  <a:pt x="15502" y="1574"/>
                </a:lnTo>
                <a:lnTo>
                  <a:pt x="15497" y="1568"/>
                </a:lnTo>
                <a:lnTo>
                  <a:pt x="15484" y="1580"/>
                </a:lnTo>
                <a:lnTo>
                  <a:pt x="15479" y="1594"/>
                </a:lnTo>
                <a:lnTo>
                  <a:pt x="15468" y="1594"/>
                </a:lnTo>
                <a:lnTo>
                  <a:pt x="15456" y="1586"/>
                </a:lnTo>
                <a:lnTo>
                  <a:pt x="15427" y="1605"/>
                </a:lnTo>
                <a:lnTo>
                  <a:pt x="15411" y="1617"/>
                </a:lnTo>
                <a:lnTo>
                  <a:pt x="15376" y="1625"/>
                </a:lnTo>
                <a:lnTo>
                  <a:pt x="15360" y="1617"/>
                </a:lnTo>
                <a:lnTo>
                  <a:pt x="15394" y="1568"/>
                </a:lnTo>
                <a:lnTo>
                  <a:pt x="15404" y="1542"/>
                </a:lnTo>
                <a:lnTo>
                  <a:pt x="15417" y="1522"/>
                </a:lnTo>
                <a:lnTo>
                  <a:pt x="15417" y="1510"/>
                </a:lnTo>
                <a:lnTo>
                  <a:pt x="15399" y="1498"/>
                </a:lnTo>
                <a:lnTo>
                  <a:pt x="15388" y="1498"/>
                </a:lnTo>
                <a:lnTo>
                  <a:pt x="15376" y="1510"/>
                </a:lnTo>
                <a:lnTo>
                  <a:pt x="15360" y="1516"/>
                </a:lnTo>
                <a:lnTo>
                  <a:pt x="15347" y="1510"/>
                </a:lnTo>
                <a:lnTo>
                  <a:pt x="15337" y="1516"/>
                </a:lnTo>
                <a:lnTo>
                  <a:pt x="15331" y="1530"/>
                </a:lnTo>
                <a:lnTo>
                  <a:pt x="15319" y="1554"/>
                </a:lnTo>
                <a:lnTo>
                  <a:pt x="15298" y="1599"/>
                </a:lnTo>
                <a:lnTo>
                  <a:pt x="15275" y="1643"/>
                </a:lnTo>
                <a:lnTo>
                  <a:pt x="15257" y="1657"/>
                </a:lnTo>
                <a:lnTo>
                  <a:pt x="15251" y="1649"/>
                </a:lnTo>
                <a:lnTo>
                  <a:pt x="15241" y="1611"/>
                </a:lnTo>
                <a:lnTo>
                  <a:pt x="15228" y="1611"/>
                </a:lnTo>
                <a:lnTo>
                  <a:pt x="15228" y="1599"/>
                </a:lnTo>
                <a:lnTo>
                  <a:pt x="15234" y="1574"/>
                </a:lnTo>
                <a:lnTo>
                  <a:pt x="15228" y="1562"/>
                </a:lnTo>
                <a:lnTo>
                  <a:pt x="15177" y="1548"/>
                </a:lnTo>
                <a:lnTo>
                  <a:pt x="15172" y="1542"/>
                </a:lnTo>
                <a:lnTo>
                  <a:pt x="15166" y="1516"/>
                </a:lnTo>
                <a:lnTo>
                  <a:pt x="15161" y="1484"/>
                </a:lnTo>
                <a:lnTo>
                  <a:pt x="15156" y="1472"/>
                </a:lnTo>
                <a:lnTo>
                  <a:pt x="15138" y="1452"/>
                </a:lnTo>
                <a:lnTo>
                  <a:pt x="15127" y="1426"/>
                </a:lnTo>
                <a:lnTo>
                  <a:pt x="15120" y="1420"/>
                </a:lnTo>
                <a:close/>
                <a:moveTo>
                  <a:pt x="14967" y="1434"/>
                </a:moveTo>
                <a:lnTo>
                  <a:pt x="14957" y="1446"/>
                </a:lnTo>
                <a:lnTo>
                  <a:pt x="14944" y="1458"/>
                </a:lnTo>
                <a:lnTo>
                  <a:pt x="14967" y="1490"/>
                </a:lnTo>
                <a:lnTo>
                  <a:pt x="14996" y="1472"/>
                </a:lnTo>
                <a:lnTo>
                  <a:pt x="14985" y="1446"/>
                </a:lnTo>
                <a:lnTo>
                  <a:pt x="14967" y="1434"/>
                </a:lnTo>
                <a:close/>
                <a:moveTo>
                  <a:pt x="14182" y="1446"/>
                </a:moveTo>
                <a:lnTo>
                  <a:pt x="14166" y="1452"/>
                </a:lnTo>
                <a:lnTo>
                  <a:pt x="14161" y="1466"/>
                </a:lnTo>
                <a:lnTo>
                  <a:pt x="14154" y="1484"/>
                </a:lnTo>
                <a:lnTo>
                  <a:pt x="14148" y="1504"/>
                </a:lnTo>
                <a:lnTo>
                  <a:pt x="14125" y="1530"/>
                </a:lnTo>
                <a:lnTo>
                  <a:pt x="14115" y="1536"/>
                </a:lnTo>
                <a:lnTo>
                  <a:pt x="14109" y="1548"/>
                </a:lnTo>
                <a:lnTo>
                  <a:pt x="14097" y="1580"/>
                </a:lnTo>
                <a:lnTo>
                  <a:pt x="14092" y="1599"/>
                </a:lnTo>
                <a:lnTo>
                  <a:pt x="14076" y="1625"/>
                </a:lnTo>
                <a:lnTo>
                  <a:pt x="14068" y="1643"/>
                </a:lnTo>
                <a:lnTo>
                  <a:pt x="14063" y="1675"/>
                </a:lnTo>
                <a:lnTo>
                  <a:pt x="14040" y="1721"/>
                </a:lnTo>
                <a:lnTo>
                  <a:pt x="14047" y="1733"/>
                </a:lnTo>
                <a:lnTo>
                  <a:pt x="14076" y="1727"/>
                </a:lnTo>
                <a:lnTo>
                  <a:pt x="14097" y="1707"/>
                </a:lnTo>
                <a:lnTo>
                  <a:pt x="14115" y="1675"/>
                </a:lnTo>
                <a:lnTo>
                  <a:pt x="14125" y="1675"/>
                </a:lnTo>
                <a:lnTo>
                  <a:pt x="14154" y="1681"/>
                </a:lnTo>
                <a:lnTo>
                  <a:pt x="14161" y="1695"/>
                </a:lnTo>
                <a:lnTo>
                  <a:pt x="14138" y="1713"/>
                </a:lnTo>
                <a:lnTo>
                  <a:pt x="14109" y="1739"/>
                </a:lnTo>
                <a:lnTo>
                  <a:pt x="14104" y="1753"/>
                </a:lnTo>
                <a:lnTo>
                  <a:pt x="14092" y="1765"/>
                </a:lnTo>
                <a:lnTo>
                  <a:pt x="14086" y="1791"/>
                </a:lnTo>
                <a:lnTo>
                  <a:pt x="14081" y="1809"/>
                </a:lnTo>
                <a:lnTo>
                  <a:pt x="14081" y="1817"/>
                </a:lnTo>
                <a:lnTo>
                  <a:pt x="14097" y="1823"/>
                </a:lnTo>
                <a:lnTo>
                  <a:pt x="14109" y="1829"/>
                </a:lnTo>
                <a:lnTo>
                  <a:pt x="14104" y="1835"/>
                </a:lnTo>
                <a:lnTo>
                  <a:pt x="14086" y="1848"/>
                </a:lnTo>
                <a:lnTo>
                  <a:pt x="14081" y="1848"/>
                </a:lnTo>
                <a:lnTo>
                  <a:pt x="14035" y="1791"/>
                </a:lnTo>
                <a:lnTo>
                  <a:pt x="14024" y="1791"/>
                </a:lnTo>
                <a:lnTo>
                  <a:pt x="14006" y="1797"/>
                </a:lnTo>
                <a:lnTo>
                  <a:pt x="14012" y="1835"/>
                </a:lnTo>
                <a:lnTo>
                  <a:pt x="14024" y="1860"/>
                </a:lnTo>
                <a:lnTo>
                  <a:pt x="14006" y="1866"/>
                </a:lnTo>
                <a:lnTo>
                  <a:pt x="13996" y="1886"/>
                </a:lnTo>
                <a:lnTo>
                  <a:pt x="13983" y="1904"/>
                </a:lnTo>
                <a:lnTo>
                  <a:pt x="13983" y="1924"/>
                </a:lnTo>
                <a:lnTo>
                  <a:pt x="13983" y="1944"/>
                </a:lnTo>
                <a:lnTo>
                  <a:pt x="13990" y="1962"/>
                </a:lnTo>
                <a:lnTo>
                  <a:pt x="14001" y="1968"/>
                </a:lnTo>
                <a:lnTo>
                  <a:pt x="13990" y="2020"/>
                </a:lnTo>
                <a:lnTo>
                  <a:pt x="13983" y="2072"/>
                </a:lnTo>
                <a:lnTo>
                  <a:pt x="13990" y="2089"/>
                </a:lnTo>
                <a:lnTo>
                  <a:pt x="13990" y="2095"/>
                </a:lnTo>
                <a:lnTo>
                  <a:pt x="13990" y="2115"/>
                </a:lnTo>
                <a:lnTo>
                  <a:pt x="13996" y="2147"/>
                </a:lnTo>
                <a:lnTo>
                  <a:pt x="14047" y="2159"/>
                </a:lnTo>
                <a:lnTo>
                  <a:pt x="14081" y="2159"/>
                </a:lnTo>
                <a:lnTo>
                  <a:pt x="14097" y="2167"/>
                </a:lnTo>
                <a:lnTo>
                  <a:pt x="14120" y="2153"/>
                </a:lnTo>
                <a:lnTo>
                  <a:pt x="14148" y="2141"/>
                </a:lnTo>
                <a:lnTo>
                  <a:pt x="14166" y="2127"/>
                </a:lnTo>
                <a:lnTo>
                  <a:pt x="14189" y="2121"/>
                </a:lnTo>
                <a:lnTo>
                  <a:pt x="14189" y="2103"/>
                </a:lnTo>
                <a:lnTo>
                  <a:pt x="14182" y="2084"/>
                </a:lnTo>
                <a:lnTo>
                  <a:pt x="14200" y="2072"/>
                </a:lnTo>
                <a:lnTo>
                  <a:pt x="14218" y="2052"/>
                </a:lnTo>
                <a:lnTo>
                  <a:pt x="14228" y="2032"/>
                </a:lnTo>
                <a:lnTo>
                  <a:pt x="14234" y="2014"/>
                </a:lnTo>
                <a:lnTo>
                  <a:pt x="14251" y="2008"/>
                </a:lnTo>
                <a:lnTo>
                  <a:pt x="14267" y="2000"/>
                </a:lnTo>
                <a:lnTo>
                  <a:pt x="14274" y="2014"/>
                </a:lnTo>
                <a:lnTo>
                  <a:pt x="14267" y="2026"/>
                </a:lnTo>
                <a:lnTo>
                  <a:pt x="14267" y="2040"/>
                </a:lnTo>
                <a:lnTo>
                  <a:pt x="14274" y="2052"/>
                </a:lnTo>
                <a:lnTo>
                  <a:pt x="14296" y="2040"/>
                </a:lnTo>
                <a:lnTo>
                  <a:pt x="14319" y="2014"/>
                </a:lnTo>
                <a:lnTo>
                  <a:pt x="14342" y="2000"/>
                </a:lnTo>
                <a:lnTo>
                  <a:pt x="14337" y="2026"/>
                </a:lnTo>
                <a:lnTo>
                  <a:pt x="14314" y="2046"/>
                </a:lnTo>
                <a:lnTo>
                  <a:pt x="14296" y="2064"/>
                </a:lnTo>
                <a:lnTo>
                  <a:pt x="14290" y="2072"/>
                </a:lnTo>
                <a:lnTo>
                  <a:pt x="14285" y="2089"/>
                </a:lnTo>
                <a:lnTo>
                  <a:pt x="14274" y="2115"/>
                </a:lnTo>
                <a:lnTo>
                  <a:pt x="14280" y="2127"/>
                </a:lnTo>
                <a:lnTo>
                  <a:pt x="14303" y="2135"/>
                </a:lnTo>
                <a:lnTo>
                  <a:pt x="14337" y="2135"/>
                </a:lnTo>
                <a:lnTo>
                  <a:pt x="14365" y="2121"/>
                </a:lnTo>
                <a:lnTo>
                  <a:pt x="14417" y="2089"/>
                </a:lnTo>
                <a:lnTo>
                  <a:pt x="14433" y="2084"/>
                </a:lnTo>
                <a:lnTo>
                  <a:pt x="14456" y="2089"/>
                </a:lnTo>
                <a:lnTo>
                  <a:pt x="14438" y="2109"/>
                </a:lnTo>
                <a:lnTo>
                  <a:pt x="14388" y="2147"/>
                </a:lnTo>
                <a:lnTo>
                  <a:pt x="14381" y="2173"/>
                </a:lnTo>
                <a:lnTo>
                  <a:pt x="14393" y="2191"/>
                </a:lnTo>
                <a:lnTo>
                  <a:pt x="14399" y="2199"/>
                </a:lnTo>
                <a:lnTo>
                  <a:pt x="14422" y="2205"/>
                </a:lnTo>
                <a:lnTo>
                  <a:pt x="14438" y="2205"/>
                </a:lnTo>
                <a:lnTo>
                  <a:pt x="14417" y="2217"/>
                </a:lnTo>
                <a:lnTo>
                  <a:pt x="14388" y="2217"/>
                </a:lnTo>
                <a:lnTo>
                  <a:pt x="14324" y="2199"/>
                </a:lnTo>
                <a:lnTo>
                  <a:pt x="14290" y="2191"/>
                </a:lnTo>
                <a:lnTo>
                  <a:pt x="14280" y="2199"/>
                </a:lnTo>
                <a:lnTo>
                  <a:pt x="14262" y="2205"/>
                </a:lnTo>
                <a:lnTo>
                  <a:pt x="14257" y="2217"/>
                </a:lnTo>
                <a:lnTo>
                  <a:pt x="14251" y="2237"/>
                </a:lnTo>
                <a:lnTo>
                  <a:pt x="14234" y="2231"/>
                </a:lnTo>
                <a:lnTo>
                  <a:pt x="14211" y="2223"/>
                </a:lnTo>
                <a:lnTo>
                  <a:pt x="14161" y="2243"/>
                </a:lnTo>
                <a:lnTo>
                  <a:pt x="14063" y="2249"/>
                </a:lnTo>
                <a:lnTo>
                  <a:pt x="14058" y="2281"/>
                </a:lnTo>
                <a:lnTo>
                  <a:pt x="14047" y="2249"/>
                </a:lnTo>
                <a:lnTo>
                  <a:pt x="14035" y="2237"/>
                </a:lnTo>
                <a:lnTo>
                  <a:pt x="14024" y="2231"/>
                </a:lnTo>
                <a:lnTo>
                  <a:pt x="14019" y="2237"/>
                </a:lnTo>
                <a:lnTo>
                  <a:pt x="14006" y="2237"/>
                </a:lnTo>
                <a:lnTo>
                  <a:pt x="13996" y="2249"/>
                </a:lnTo>
                <a:lnTo>
                  <a:pt x="13973" y="2295"/>
                </a:lnTo>
                <a:lnTo>
                  <a:pt x="13967" y="2313"/>
                </a:lnTo>
                <a:lnTo>
                  <a:pt x="13967" y="2327"/>
                </a:lnTo>
                <a:lnTo>
                  <a:pt x="13973" y="2350"/>
                </a:lnTo>
                <a:lnTo>
                  <a:pt x="13978" y="2370"/>
                </a:lnTo>
                <a:lnTo>
                  <a:pt x="14029" y="2390"/>
                </a:lnTo>
                <a:lnTo>
                  <a:pt x="14058" y="2390"/>
                </a:lnTo>
                <a:lnTo>
                  <a:pt x="14092" y="2390"/>
                </a:lnTo>
                <a:lnTo>
                  <a:pt x="14125" y="2376"/>
                </a:lnTo>
                <a:lnTo>
                  <a:pt x="14154" y="2376"/>
                </a:lnTo>
                <a:lnTo>
                  <a:pt x="14177" y="2396"/>
                </a:lnTo>
                <a:lnTo>
                  <a:pt x="14200" y="2402"/>
                </a:lnTo>
                <a:lnTo>
                  <a:pt x="14257" y="2402"/>
                </a:lnTo>
                <a:lnTo>
                  <a:pt x="14296" y="2402"/>
                </a:lnTo>
                <a:lnTo>
                  <a:pt x="14303" y="2408"/>
                </a:lnTo>
                <a:lnTo>
                  <a:pt x="14296" y="2434"/>
                </a:lnTo>
                <a:lnTo>
                  <a:pt x="14290" y="2454"/>
                </a:lnTo>
                <a:lnTo>
                  <a:pt x="14251" y="2440"/>
                </a:lnTo>
                <a:lnTo>
                  <a:pt x="14200" y="2434"/>
                </a:lnTo>
                <a:lnTo>
                  <a:pt x="14047" y="2428"/>
                </a:lnTo>
                <a:lnTo>
                  <a:pt x="13983" y="2492"/>
                </a:lnTo>
                <a:lnTo>
                  <a:pt x="13973" y="2478"/>
                </a:lnTo>
                <a:lnTo>
                  <a:pt x="13973" y="2466"/>
                </a:lnTo>
                <a:lnTo>
                  <a:pt x="13962" y="2454"/>
                </a:lnTo>
                <a:lnTo>
                  <a:pt x="13926" y="2454"/>
                </a:lnTo>
                <a:lnTo>
                  <a:pt x="13916" y="2460"/>
                </a:lnTo>
                <a:lnTo>
                  <a:pt x="13905" y="2472"/>
                </a:lnTo>
                <a:lnTo>
                  <a:pt x="13893" y="2498"/>
                </a:lnTo>
                <a:lnTo>
                  <a:pt x="13887" y="2518"/>
                </a:lnTo>
                <a:lnTo>
                  <a:pt x="13882" y="2550"/>
                </a:lnTo>
                <a:lnTo>
                  <a:pt x="13877" y="2574"/>
                </a:lnTo>
                <a:lnTo>
                  <a:pt x="13882" y="2593"/>
                </a:lnTo>
                <a:lnTo>
                  <a:pt x="13882" y="2613"/>
                </a:lnTo>
                <a:lnTo>
                  <a:pt x="13905" y="2637"/>
                </a:lnTo>
                <a:lnTo>
                  <a:pt x="13926" y="2683"/>
                </a:lnTo>
                <a:lnTo>
                  <a:pt x="13926" y="2779"/>
                </a:lnTo>
                <a:lnTo>
                  <a:pt x="13949" y="2848"/>
                </a:lnTo>
                <a:lnTo>
                  <a:pt x="13962" y="2860"/>
                </a:lnTo>
                <a:lnTo>
                  <a:pt x="13967" y="2880"/>
                </a:lnTo>
                <a:lnTo>
                  <a:pt x="13967" y="2906"/>
                </a:lnTo>
                <a:lnTo>
                  <a:pt x="13973" y="2924"/>
                </a:lnTo>
                <a:lnTo>
                  <a:pt x="13990" y="2944"/>
                </a:lnTo>
                <a:lnTo>
                  <a:pt x="14024" y="2944"/>
                </a:lnTo>
                <a:lnTo>
                  <a:pt x="14052" y="2924"/>
                </a:lnTo>
                <a:lnTo>
                  <a:pt x="14058" y="2900"/>
                </a:lnTo>
                <a:lnTo>
                  <a:pt x="14068" y="2874"/>
                </a:lnTo>
                <a:lnTo>
                  <a:pt x="14076" y="2860"/>
                </a:lnTo>
                <a:lnTo>
                  <a:pt x="14109" y="2828"/>
                </a:lnTo>
                <a:lnTo>
                  <a:pt x="14138" y="2805"/>
                </a:lnTo>
                <a:lnTo>
                  <a:pt x="14138" y="2785"/>
                </a:lnTo>
                <a:lnTo>
                  <a:pt x="14143" y="2765"/>
                </a:lnTo>
                <a:lnTo>
                  <a:pt x="14189" y="2727"/>
                </a:lnTo>
                <a:lnTo>
                  <a:pt x="14211" y="2701"/>
                </a:lnTo>
                <a:lnTo>
                  <a:pt x="14267" y="2637"/>
                </a:lnTo>
                <a:lnTo>
                  <a:pt x="14314" y="2599"/>
                </a:lnTo>
                <a:lnTo>
                  <a:pt x="14347" y="2605"/>
                </a:lnTo>
                <a:lnTo>
                  <a:pt x="14360" y="2605"/>
                </a:lnTo>
                <a:lnTo>
                  <a:pt x="14381" y="2581"/>
                </a:lnTo>
                <a:lnTo>
                  <a:pt x="14409" y="2542"/>
                </a:lnTo>
                <a:lnTo>
                  <a:pt x="14438" y="2498"/>
                </a:lnTo>
                <a:lnTo>
                  <a:pt x="14473" y="2434"/>
                </a:lnTo>
                <a:lnTo>
                  <a:pt x="14479" y="2414"/>
                </a:lnTo>
                <a:lnTo>
                  <a:pt x="14489" y="2402"/>
                </a:lnTo>
                <a:lnTo>
                  <a:pt x="14507" y="2396"/>
                </a:lnTo>
                <a:lnTo>
                  <a:pt x="14518" y="2402"/>
                </a:lnTo>
                <a:lnTo>
                  <a:pt x="14530" y="2408"/>
                </a:lnTo>
                <a:lnTo>
                  <a:pt x="14559" y="2396"/>
                </a:lnTo>
                <a:lnTo>
                  <a:pt x="14569" y="2376"/>
                </a:lnTo>
                <a:lnTo>
                  <a:pt x="14575" y="2350"/>
                </a:lnTo>
                <a:lnTo>
                  <a:pt x="14587" y="2332"/>
                </a:lnTo>
                <a:lnTo>
                  <a:pt x="14608" y="2301"/>
                </a:lnTo>
                <a:lnTo>
                  <a:pt x="14632" y="2275"/>
                </a:lnTo>
                <a:lnTo>
                  <a:pt x="14678" y="2243"/>
                </a:lnTo>
                <a:lnTo>
                  <a:pt x="14717" y="2211"/>
                </a:lnTo>
                <a:lnTo>
                  <a:pt x="14729" y="2199"/>
                </a:lnTo>
                <a:lnTo>
                  <a:pt x="14735" y="2191"/>
                </a:lnTo>
                <a:lnTo>
                  <a:pt x="14745" y="2191"/>
                </a:lnTo>
                <a:lnTo>
                  <a:pt x="14814" y="2199"/>
                </a:lnTo>
                <a:lnTo>
                  <a:pt x="14854" y="2199"/>
                </a:lnTo>
                <a:lnTo>
                  <a:pt x="14887" y="2205"/>
                </a:lnTo>
                <a:lnTo>
                  <a:pt x="14910" y="2199"/>
                </a:lnTo>
                <a:lnTo>
                  <a:pt x="14933" y="2185"/>
                </a:lnTo>
                <a:lnTo>
                  <a:pt x="14933" y="2167"/>
                </a:lnTo>
                <a:lnTo>
                  <a:pt x="14933" y="2159"/>
                </a:lnTo>
                <a:lnTo>
                  <a:pt x="14921" y="2127"/>
                </a:lnTo>
                <a:lnTo>
                  <a:pt x="14893" y="2095"/>
                </a:lnTo>
                <a:lnTo>
                  <a:pt x="14887" y="2058"/>
                </a:lnTo>
                <a:lnTo>
                  <a:pt x="14928" y="2032"/>
                </a:lnTo>
                <a:lnTo>
                  <a:pt x="14921" y="2014"/>
                </a:lnTo>
                <a:lnTo>
                  <a:pt x="14916" y="2000"/>
                </a:lnTo>
                <a:lnTo>
                  <a:pt x="14887" y="1982"/>
                </a:lnTo>
                <a:lnTo>
                  <a:pt x="14882" y="1994"/>
                </a:lnTo>
                <a:lnTo>
                  <a:pt x="14871" y="2014"/>
                </a:lnTo>
                <a:lnTo>
                  <a:pt x="14843" y="2014"/>
                </a:lnTo>
                <a:lnTo>
                  <a:pt x="14848" y="1976"/>
                </a:lnTo>
                <a:lnTo>
                  <a:pt x="14830" y="1956"/>
                </a:lnTo>
                <a:lnTo>
                  <a:pt x="14786" y="1950"/>
                </a:lnTo>
                <a:lnTo>
                  <a:pt x="14779" y="1936"/>
                </a:lnTo>
                <a:lnTo>
                  <a:pt x="14786" y="1912"/>
                </a:lnTo>
                <a:lnTo>
                  <a:pt x="14779" y="1898"/>
                </a:lnTo>
                <a:lnTo>
                  <a:pt x="14768" y="1898"/>
                </a:lnTo>
                <a:lnTo>
                  <a:pt x="14779" y="1892"/>
                </a:lnTo>
                <a:lnTo>
                  <a:pt x="14791" y="1886"/>
                </a:lnTo>
                <a:lnTo>
                  <a:pt x="14797" y="1872"/>
                </a:lnTo>
                <a:lnTo>
                  <a:pt x="14807" y="1848"/>
                </a:lnTo>
                <a:lnTo>
                  <a:pt x="14820" y="1835"/>
                </a:lnTo>
                <a:lnTo>
                  <a:pt x="14820" y="1817"/>
                </a:lnTo>
                <a:lnTo>
                  <a:pt x="14825" y="1803"/>
                </a:lnTo>
                <a:lnTo>
                  <a:pt x="14825" y="1765"/>
                </a:lnTo>
                <a:lnTo>
                  <a:pt x="14814" y="1745"/>
                </a:lnTo>
                <a:lnTo>
                  <a:pt x="14802" y="1745"/>
                </a:lnTo>
                <a:lnTo>
                  <a:pt x="14729" y="1803"/>
                </a:lnTo>
                <a:lnTo>
                  <a:pt x="14701" y="1823"/>
                </a:lnTo>
                <a:lnTo>
                  <a:pt x="14717" y="1803"/>
                </a:lnTo>
                <a:lnTo>
                  <a:pt x="14729" y="1785"/>
                </a:lnTo>
                <a:lnTo>
                  <a:pt x="14735" y="1759"/>
                </a:lnTo>
                <a:lnTo>
                  <a:pt x="14745" y="1745"/>
                </a:lnTo>
                <a:lnTo>
                  <a:pt x="14774" y="1721"/>
                </a:lnTo>
                <a:lnTo>
                  <a:pt x="14797" y="1695"/>
                </a:lnTo>
                <a:lnTo>
                  <a:pt x="14807" y="1657"/>
                </a:lnTo>
                <a:lnTo>
                  <a:pt x="14807" y="1625"/>
                </a:lnTo>
                <a:lnTo>
                  <a:pt x="14802" y="1611"/>
                </a:lnTo>
                <a:lnTo>
                  <a:pt x="14786" y="1580"/>
                </a:lnTo>
                <a:lnTo>
                  <a:pt x="14763" y="1568"/>
                </a:lnTo>
                <a:lnTo>
                  <a:pt x="14758" y="1574"/>
                </a:lnTo>
                <a:lnTo>
                  <a:pt x="14751" y="1580"/>
                </a:lnTo>
                <a:lnTo>
                  <a:pt x="14740" y="1586"/>
                </a:lnTo>
                <a:lnTo>
                  <a:pt x="14740" y="1580"/>
                </a:lnTo>
                <a:lnTo>
                  <a:pt x="14740" y="1530"/>
                </a:lnTo>
                <a:lnTo>
                  <a:pt x="14735" y="1510"/>
                </a:lnTo>
                <a:lnTo>
                  <a:pt x="14722" y="1510"/>
                </a:lnTo>
                <a:lnTo>
                  <a:pt x="14701" y="1522"/>
                </a:lnTo>
                <a:lnTo>
                  <a:pt x="14683" y="1542"/>
                </a:lnTo>
                <a:lnTo>
                  <a:pt x="14672" y="1574"/>
                </a:lnTo>
                <a:lnTo>
                  <a:pt x="14649" y="1586"/>
                </a:lnTo>
                <a:lnTo>
                  <a:pt x="14616" y="1625"/>
                </a:lnTo>
                <a:lnTo>
                  <a:pt x="14603" y="1637"/>
                </a:lnTo>
                <a:lnTo>
                  <a:pt x="14598" y="1643"/>
                </a:lnTo>
                <a:lnTo>
                  <a:pt x="14580" y="1689"/>
                </a:lnTo>
                <a:lnTo>
                  <a:pt x="14564" y="1713"/>
                </a:lnTo>
                <a:lnTo>
                  <a:pt x="14541" y="1791"/>
                </a:lnTo>
                <a:lnTo>
                  <a:pt x="14507" y="1892"/>
                </a:lnTo>
                <a:lnTo>
                  <a:pt x="14484" y="1950"/>
                </a:lnTo>
                <a:lnTo>
                  <a:pt x="14479" y="1944"/>
                </a:lnTo>
                <a:lnTo>
                  <a:pt x="14479" y="1860"/>
                </a:lnTo>
                <a:lnTo>
                  <a:pt x="14473" y="1854"/>
                </a:lnTo>
                <a:lnTo>
                  <a:pt x="14479" y="1823"/>
                </a:lnTo>
                <a:lnTo>
                  <a:pt x="14502" y="1745"/>
                </a:lnTo>
                <a:lnTo>
                  <a:pt x="14518" y="1681"/>
                </a:lnTo>
                <a:lnTo>
                  <a:pt x="14530" y="1625"/>
                </a:lnTo>
                <a:lnTo>
                  <a:pt x="14530" y="1580"/>
                </a:lnTo>
                <a:lnTo>
                  <a:pt x="14518" y="1562"/>
                </a:lnTo>
                <a:lnTo>
                  <a:pt x="14484" y="1586"/>
                </a:lnTo>
                <a:lnTo>
                  <a:pt x="14438" y="1625"/>
                </a:lnTo>
                <a:lnTo>
                  <a:pt x="14417" y="1631"/>
                </a:lnTo>
                <a:lnTo>
                  <a:pt x="14404" y="1649"/>
                </a:lnTo>
                <a:lnTo>
                  <a:pt x="14388" y="1675"/>
                </a:lnTo>
                <a:lnTo>
                  <a:pt x="14376" y="1695"/>
                </a:lnTo>
                <a:lnTo>
                  <a:pt x="14365" y="1713"/>
                </a:lnTo>
                <a:lnTo>
                  <a:pt x="14353" y="1727"/>
                </a:lnTo>
                <a:lnTo>
                  <a:pt x="14347" y="1727"/>
                </a:lnTo>
                <a:lnTo>
                  <a:pt x="14347" y="1707"/>
                </a:lnTo>
                <a:lnTo>
                  <a:pt x="14347" y="1681"/>
                </a:lnTo>
                <a:lnTo>
                  <a:pt x="14342" y="1669"/>
                </a:lnTo>
                <a:lnTo>
                  <a:pt x="14331" y="1657"/>
                </a:lnTo>
                <a:lnTo>
                  <a:pt x="14353" y="1611"/>
                </a:lnTo>
                <a:lnTo>
                  <a:pt x="14342" y="1605"/>
                </a:lnTo>
                <a:lnTo>
                  <a:pt x="14280" y="1594"/>
                </a:lnTo>
                <a:lnTo>
                  <a:pt x="14353" y="1562"/>
                </a:lnTo>
                <a:lnTo>
                  <a:pt x="14427" y="1574"/>
                </a:lnTo>
                <a:lnTo>
                  <a:pt x="14445" y="1562"/>
                </a:lnTo>
                <a:lnTo>
                  <a:pt x="14450" y="1562"/>
                </a:lnTo>
                <a:lnTo>
                  <a:pt x="14456" y="1548"/>
                </a:lnTo>
                <a:lnTo>
                  <a:pt x="14461" y="1536"/>
                </a:lnTo>
                <a:lnTo>
                  <a:pt x="14456" y="1510"/>
                </a:lnTo>
                <a:lnTo>
                  <a:pt x="14399" y="1504"/>
                </a:lnTo>
                <a:lnTo>
                  <a:pt x="14353" y="1516"/>
                </a:lnTo>
                <a:lnTo>
                  <a:pt x="14337" y="1510"/>
                </a:lnTo>
                <a:lnTo>
                  <a:pt x="14319" y="1484"/>
                </a:lnTo>
                <a:lnTo>
                  <a:pt x="14308" y="1490"/>
                </a:lnTo>
                <a:lnTo>
                  <a:pt x="14303" y="1510"/>
                </a:lnTo>
                <a:lnTo>
                  <a:pt x="14296" y="1530"/>
                </a:lnTo>
                <a:lnTo>
                  <a:pt x="14290" y="1522"/>
                </a:lnTo>
                <a:lnTo>
                  <a:pt x="14285" y="1510"/>
                </a:lnTo>
                <a:lnTo>
                  <a:pt x="14274" y="1466"/>
                </a:lnTo>
                <a:lnTo>
                  <a:pt x="14234" y="1458"/>
                </a:lnTo>
                <a:lnTo>
                  <a:pt x="14223" y="1466"/>
                </a:lnTo>
                <a:lnTo>
                  <a:pt x="14200" y="1484"/>
                </a:lnTo>
                <a:lnTo>
                  <a:pt x="14195" y="1484"/>
                </a:lnTo>
                <a:lnTo>
                  <a:pt x="14200" y="1466"/>
                </a:lnTo>
                <a:lnTo>
                  <a:pt x="14195" y="1446"/>
                </a:lnTo>
                <a:lnTo>
                  <a:pt x="14189" y="1446"/>
                </a:lnTo>
                <a:lnTo>
                  <a:pt x="14182" y="1446"/>
                </a:lnTo>
                <a:close/>
                <a:moveTo>
                  <a:pt x="13921" y="1791"/>
                </a:moveTo>
                <a:lnTo>
                  <a:pt x="13905" y="1817"/>
                </a:lnTo>
                <a:lnTo>
                  <a:pt x="13887" y="1848"/>
                </a:lnTo>
                <a:lnTo>
                  <a:pt x="13882" y="1886"/>
                </a:lnTo>
                <a:lnTo>
                  <a:pt x="13877" y="1898"/>
                </a:lnTo>
                <a:lnTo>
                  <a:pt x="13853" y="1982"/>
                </a:lnTo>
                <a:lnTo>
                  <a:pt x="13859" y="1994"/>
                </a:lnTo>
                <a:lnTo>
                  <a:pt x="13877" y="2000"/>
                </a:lnTo>
                <a:lnTo>
                  <a:pt x="13882" y="2032"/>
                </a:lnTo>
                <a:lnTo>
                  <a:pt x="13882" y="2058"/>
                </a:lnTo>
                <a:lnTo>
                  <a:pt x="13877" y="2109"/>
                </a:lnTo>
                <a:lnTo>
                  <a:pt x="13893" y="2109"/>
                </a:lnTo>
                <a:lnTo>
                  <a:pt x="13905" y="2084"/>
                </a:lnTo>
                <a:lnTo>
                  <a:pt x="13910" y="2046"/>
                </a:lnTo>
                <a:lnTo>
                  <a:pt x="13916" y="2032"/>
                </a:lnTo>
                <a:lnTo>
                  <a:pt x="13916" y="2020"/>
                </a:lnTo>
                <a:lnTo>
                  <a:pt x="13905" y="1994"/>
                </a:lnTo>
                <a:lnTo>
                  <a:pt x="13910" y="1962"/>
                </a:lnTo>
                <a:lnTo>
                  <a:pt x="13887" y="1956"/>
                </a:lnTo>
                <a:lnTo>
                  <a:pt x="13910" y="1930"/>
                </a:lnTo>
                <a:lnTo>
                  <a:pt x="13905" y="1918"/>
                </a:lnTo>
                <a:lnTo>
                  <a:pt x="13910" y="1892"/>
                </a:lnTo>
                <a:lnTo>
                  <a:pt x="13926" y="1880"/>
                </a:lnTo>
                <a:lnTo>
                  <a:pt x="13933" y="1866"/>
                </a:lnTo>
                <a:lnTo>
                  <a:pt x="13944" y="1829"/>
                </a:lnTo>
                <a:lnTo>
                  <a:pt x="13939" y="1803"/>
                </a:lnTo>
                <a:lnTo>
                  <a:pt x="13921" y="1791"/>
                </a:lnTo>
                <a:close/>
                <a:moveTo>
                  <a:pt x="7095" y="1962"/>
                </a:moveTo>
                <a:lnTo>
                  <a:pt x="7038" y="1988"/>
                </a:lnTo>
                <a:lnTo>
                  <a:pt x="7004" y="2020"/>
                </a:lnTo>
                <a:lnTo>
                  <a:pt x="6963" y="2032"/>
                </a:lnTo>
                <a:lnTo>
                  <a:pt x="6935" y="2026"/>
                </a:lnTo>
                <a:lnTo>
                  <a:pt x="6924" y="2026"/>
                </a:lnTo>
                <a:lnTo>
                  <a:pt x="6878" y="2046"/>
                </a:lnTo>
                <a:lnTo>
                  <a:pt x="6867" y="2052"/>
                </a:lnTo>
                <a:lnTo>
                  <a:pt x="6862" y="2064"/>
                </a:lnTo>
                <a:lnTo>
                  <a:pt x="6862" y="2078"/>
                </a:lnTo>
                <a:lnTo>
                  <a:pt x="6896" y="2095"/>
                </a:lnTo>
                <a:lnTo>
                  <a:pt x="6976" y="2141"/>
                </a:lnTo>
                <a:lnTo>
                  <a:pt x="7032" y="2191"/>
                </a:lnTo>
                <a:lnTo>
                  <a:pt x="7038" y="2237"/>
                </a:lnTo>
                <a:lnTo>
                  <a:pt x="7015" y="2263"/>
                </a:lnTo>
                <a:lnTo>
                  <a:pt x="7020" y="2269"/>
                </a:lnTo>
                <a:lnTo>
                  <a:pt x="7066" y="2269"/>
                </a:lnTo>
                <a:lnTo>
                  <a:pt x="7105" y="2263"/>
                </a:lnTo>
                <a:lnTo>
                  <a:pt x="7128" y="2263"/>
                </a:lnTo>
                <a:lnTo>
                  <a:pt x="7198" y="2287"/>
                </a:lnTo>
                <a:lnTo>
                  <a:pt x="7219" y="2281"/>
                </a:lnTo>
                <a:lnTo>
                  <a:pt x="7231" y="2275"/>
                </a:lnTo>
                <a:lnTo>
                  <a:pt x="7237" y="2263"/>
                </a:lnTo>
                <a:lnTo>
                  <a:pt x="7247" y="2243"/>
                </a:lnTo>
                <a:lnTo>
                  <a:pt x="7260" y="2243"/>
                </a:lnTo>
                <a:lnTo>
                  <a:pt x="7270" y="2237"/>
                </a:lnTo>
                <a:lnTo>
                  <a:pt x="7283" y="2231"/>
                </a:lnTo>
                <a:lnTo>
                  <a:pt x="7294" y="2223"/>
                </a:lnTo>
                <a:lnTo>
                  <a:pt x="7317" y="2199"/>
                </a:lnTo>
                <a:lnTo>
                  <a:pt x="7327" y="2191"/>
                </a:lnTo>
                <a:lnTo>
                  <a:pt x="7327" y="2159"/>
                </a:lnTo>
                <a:lnTo>
                  <a:pt x="7333" y="2147"/>
                </a:lnTo>
                <a:lnTo>
                  <a:pt x="7345" y="2127"/>
                </a:lnTo>
                <a:lnTo>
                  <a:pt x="7340" y="2115"/>
                </a:lnTo>
                <a:lnTo>
                  <a:pt x="7231" y="2103"/>
                </a:lnTo>
                <a:lnTo>
                  <a:pt x="7185" y="2084"/>
                </a:lnTo>
                <a:lnTo>
                  <a:pt x="7146" y="2052"/>
                </a:lnTo>
                <a:lnTo>
                  <a:pt x="7123" y="2020"/>
                </a:lnTo>
                <a:lnTo>
                  <a:pt x="7112" y="2000"/>
                </a:lnTo>
                <a:lnTo>
                  <a:pt x="7112" y="1962"/>
                </a:lnTo>
                <a:lnTo>
                  <a:pt x="7095" y="1962"/>
                </a:lnTo>
                <a:close/>
                <a:moveTo>
                  <a:pt x="14910" y="2243"/>
                </a:moveTo>
                <a:lnTo>
                  <a:pt x="14859" y="2249"/>
                </a:lnTo>
                <a:lnTo>
                  <a:pt x="14786" y="2249"/>
                </a:lnTo>
                <a:lnTo>
                  <a:pt x="14763" y="2263"/>
                </a:lnTo>
                <a:lnTo>
                  <a:pt x="14768" y="2295"/>
                </a:lnTo>
                <a:lnTo>
                  <a:pt x="14786" y="2295"/>
                </a:lnTo>
                <a:lnTo>
                  <a:pt x="14763" y="2332"/>
                </a:lnTo>
                <a:lnTo>
                  <a:pt x="14779" y="2370"/>
                </a:lnTo>
                <a:lnTo>
                  <a:pt x="14768" y="2408"/>
                </a:lnTo>
                <a:lnTo>
                  <a:pt x="14768" y="2460"/>
                </a:lnTo>
                <a:lnTo>
                  <a:pt x="14774" y="2486"/>
                </a:lnTo>
                <a:lnTo>
                  <a:pt x="14807" y="2530"/>
                </a:lnTo>
                <a:lnTo>
                  <a:pt x="14802" y="2536"/>
                </a:lnTo>
                <a:lnTo>
                  <a:pt x="14763" y="2574"/>
                </a:lnTo>
                <a:lnTo>
                  <a:pt x="14745" y="2587"/>
                </a:lnTo>
                <a:lnTo>
                  <a:pt x="14729" y="2613"/>
                </a:lnTo>
                <a:lnTo>
                  <a:pt x="14706" y="2645"/>
                </a:lnTo>
                <a:lnTo>
                  <a:pt x="14660" y="2663"/>
                </a:lnTo>
                <a:lnTo>
                  <a:pt x="14644" y="2709"/>
                </a:lnTo>
                <a:lnTo>
                  <a:pt x="14655" y="2721"/>
                </a:lnTo>
                <a:lnTo>
                  <a:pt x="14751" y="2715"/>
                </a:lnTo>
                <a:lnTo>
                  <a:pt x="14774" y="2721"/>
                </a:lnTo>
                <a:lnTo>
                  <a:pt x="14802" y="2715"/>
                </a:lnTo>
                <a:lnTo>
                  <a:pt x="14825" y="2701"/>
                </a:lnTo>
                <a:lnTo>
                  <a:pt x="14830" y="2701"/>
                </a:lnTo>
                <a:lnTo>
                  <a:pt x="14848" y="2715"/>
                </a:lnTo>
                <a:lnTo>
                  <a:pt x="14854" y="2715"/>
                </a:lnTo>
                <a:lnTo>
                  <a:pt x="14859" y="2721"/>
                </a:lnTo>
                <a:lnTo>
                  <a:pt x="14848" y="2733"/>
                </a:lnTo>
                <a:lnTo>
                  <a:pt x="14807" y="2759"/>
                </a:lnTo>
                <a:lnTo>
                  <a:pt x="14802" y="2791"/>
                </a:lnTo>
                <a:lnTo>
                  <a:pt x="14791" y="2805"/>
                </a:lnTo>
                <a:lnTo>
                  <a:pt x="14786" y="2805"/>
                </a:lnTo>
                <a:lnTo>
                  <a:pt x="14791" y="2828"/>
                </a:lnTo>
                <a:lnTo>
                  <a:pt x="14820" y="2836"/>
                </a:lnTo>
                <a:lnTo>
                  <a:pt x="14836" y="2823"/>
                </a:lnTo>
                <a:lnTo>
                  <a:pt x="14859" y="2805"/>
                </a:lnTo>
                <a:lnTo>
                  <a:pt x="14871" y="2797"/>
                </a:lnTo>
                <a:lnTo>
                  <a:pt x="14905" y="2805"/>
                </a:lnTo>
                <a:lnTo>
                  <a:pt x="14921" y="2797"/>
                </a:lnTo>
                <a:lnTo>
                  <a:pt x="14957" y="2779"/>
                </a:lnTo>
                <a:lnTo>
                  <a:pt x="14973" y="2765"/>
                </a:lnTo>
                <a:lnTo>
                  <a:pt x="14996" y="2741"/>
                </a:lnTo>
                <a:lnTo>
                  <a:pt x="15019" y="2715"/>
                </a:lnTo>
                <a:lnTo>
                  <a:pt x="15029" y="2701"/>
                </a:lnTo>
                <a:lnTo>
                  <a:pt x="15132" y="2683"/>
                </a:lnTo>
                <a:lnTo>
                  <a:pt x="15109" y="2637"/>
                </a:lnTo>
                <a:lnTo>
                  <a:pt x="15081" y="2605"/>
                </a:lnTo>
                <a:lnTo>
                  <a:pt x="15042" y="2613"/>
                </a:lnTo>
                <a:lnTo>
                  <a:pt x="15019" y="2599"/>
                </a:lnTo>
                <a:lnTo>
                  <a:pt x="14996" y="2562"/>
                </a:lnTo>
                <a:lnTo>
                  <a:pt x="14978" y="2542"/>
                </a:lnTo>
                <a:lnTo>
                  <a:pt x="14996" y="2498"/>
                </a:lnTo>
                <a:lnTo>
                  <a:pt x="15024" y="2492"/>
                </a:lnTo>
                <a:lnTo>
                  <a:pt x="15042" y="2478"/>
                </a:lnTo>
                <a:lnTo>
                  <a:pt x="15035" y="2466"/>
                </a:lnTo>
                <a:lnTo>
                  <a:pt x="15019" y="2434"/>
                </a:lnTo>
                <a:lnTo>
                  <a:pt x="15006" y="2428"/>
                </a:lnTo>
                <a:lnTo>
                  <a:pt x="14978" y="2428"/>
                </a:lnTo>
                <a:lnTo>
                  <a:pt x="14944" y="2428"/>
                </a:lnTo>
                <a:lnTo>
                  <a:pt x="14933" y="2422"/>
                </a:lnTo>
                <a:lnTo>
                  <a:pt x="14957" y="2344"/>
                </a:lnTo>
                <a:lnTo>
                  <a:pt x="14967" y="2269"/>
                </a:lnTo>
                <a:lnTo>
                  <a:pt x="14939" y="2263"/>
                </a:lnTo>
                <a:lnTo>
                  <a:pt x="14928" y="2249"/>
                </a:lnTo>
                <a:lnTo>
                  <a:pt x="14910" y="2243"/>
                </a:lnTo>
                <a:close/>
                <a:moveTo>
                  <a:pt x="20129" y="2874"/>
                </a:moveTo>
                <a:lnTo>
                  <a:pt x="20083" y="2880"/>
                </a:lnTo>
                <a:lnTo>
                  <a:pt x="20072" y="2880"/>
                </a:lnTo>
                <a:lnTo>
                  <a:pt x="20049" y="2912"/>
                </a:lnTo>
                <a:lnTo>
                  <a:pt x="20003" y="2938"/>
                </a:lnTo>
                <a:lnTo>
                  <a:pt x="19969" y="2996"/>
                </a:lnTo>
                <a:lnTo>
                  <a:pt x="19946" y="3034"/>
                </a:lnTo>
                <a:lnTo>
                  <a:pt x="19946" y="3060"/>
                </a:lnTo>
                <a:lnTo>
                  <a:pt x="19946" y="3097"/>
                </a:lnTo>
                <a:lnTo>
                  <a:pt x="19941" y="3109"/>
                </a:lnTo>
                <a:lnTo>
                  <a:pt x="19923" y="3115"/>
                </a:lnTo>
                <a:lnTo>
                  <a:pt x="19918" y="3123"/>
                </a:lnTo>
                <a:lnTo>
                  <a:pt x="19895" y="3147"/>
                </a:lnTo>
                <a:lnTo>
                  <a:pt x="19889" y="3161"/>
                </a:lnTo>
                <a:lnTo>
                  <a:pt x="19873" y="3167"/>
                </a:lnTo>
                <a:lnTo>
                  <a:pt x="19861" y="3173"/>
                </a:lnTo>
                <a:lnTo>
                  <a:pt x="19838" y="3205"/>
                </a:lnTo>
                <a:lnTo>
                  <a:pt x="19822" y="3231"/>
                </a:lnTo>
                <a:lnTo>
                  <a:pt x="19719" y="3283"/>
                </a:lnTo>
                <a:lnTo>
                  <a:pt x="19662" y="3326"/>
                </a:lnTo>
                <a:lnTo>
                  <a:pt x="19634" y="3326"/>
                </a:lnTo>
                <a:lnTo>
                  <a:pt x="19600" y="3338"/>
                </a:lnTo>
                <a:lnTo>
                  <a:pt x="19571" y="3346"/>
                </a:lnTo>
                <a:lnTo>
                  <a:pt x="19509" y="3332"/>
                </a:lnTo>
                <a:lnTo>
                  <a:pt x="19481" y="3332"/>
                </a:lnTo>
                <a:lnTo>
                  <a:pt x="19440" y="3346"/>
                </a:lnTo>
                <a:lnTo>
                  <a:pt x="19435" y="3352"/>
                </a:lnTo>
                <a:lnTo>
                  <a:pt x="19424" y="3370"/>
                </a:lnTo>
                <a:lnTo>
                  <a:pt x="19435" y="3402"/>
                </a:lnTo>
                <a:lnTo>
                  <a:pt x="19440" y="3422"/>
                </a:lnTo>
                <a:lnTo>
                  <a:pt x="19440" y="3434"/>
                </a:lnTo>
                <a:lnTo>
                  <a:pt x="19435" y="3442"/>
                </a:lnTo>
                <a:lnTo>
                  <a:pt x="19419" y="3448"/>
                </a:lnTo>
                <a:lnTo>
                  <a:pt x="19401" y="3434"/>
                </a:lnTo>
                <a:lnTo>
                  <a:pt x="19390" y="3434"/>
                </a:lnTo>
                <a:lnTo>
                  <a:pt x="19349" y="3448"/>
                </a:lnTo>
                <a:lnTo>
                  <a:pt x="19333" y="3460"/>
                </a:lnTo>
                <a:lnTo>
                  <a:pt x="19333" y="3498"/>
                </a:lnTo>
                <a:lnTo>
                  <a:pt x="19305" y="3524"/>
                </a:lnTo>
                <a:lnTo>
                  <a:pt x="19253" y="3550"/>
                </a:lnTo>
                <a:lnTo>
                  <a:pt x="19230" y="3569"/>
                </a:lnTo>
                <a:lnTo>
                  <a:pt x="19213" y="3569"/>
                </a:lnTo>
                <a:lnTo>
                  <a:pt x="19202" y="3575"/>
                </a:lnTo>
                <a:lnTo>
                  <a:pt x="19184" y="3613"/>
                </a:lnTo>
                <a:lnTo>
                  <a:pt x="19156" y="3645"/>
                </a:lnTo>
                <a:lnTo>
                  <a:pt x="19117" y="3677"/>
                </a:lnTo>
                <a:lnTo>
                  <a:pt x="19127" y="3697"/>
                </a:lnTo>
                <a:lnTo>
                  <a:pt x="19134" y="3703"/>
                </a:lnTo>
                <a:lnTo>
                  <a:pt x="19099" y="3747"/>
                </a:lnTo>
                <a:lnTo>
                  <a:pt x="19094" y="3773"/>
                </a:lnTo>
                <a:lnTo>
                  <a:pt x="19094" y="3816"/>
                </a:lnTo>
                <a:lnTo>
                  <a:pt x="19094" y="3824"/>
                </a:lnTo>
                <a:lnTo>
                  <a:pt x="19055" y="3810"/>
                </a:lnTo>
                <a:lnTo>
                  <a:pt x="19021" y="3810"/>
                </a:lnTo>
                <a:lnTo>
                  <a:pt x="19008" y="3816"/>
                </a:lnTo>
                <a:lnTo>
                  <a:pt x="18992" y="3830"/>
                </a:lnTo>
                <a:lnTo>
                  <a:pt x="18992" y="3842"/>
                </a:lnTo>
                <a:lnTo>
                  <a:pt x="18998" y="3862"/>
                </a:lnTo>
                <a:lnTo>
                  <a:pt x="19008" y="3874"/>
                </a:lnTo>
                <a:lnTo>
                  <a:pt x="18980" y="3944"/>
                </a:lnTo>
                <a:lnTo>
                  <a:pt x="18969" y="3944"/>
                </a:lnTo>
                <a:lnTo>
                  <a:pt x="18952" y="3932"/>
                </a:lnTo>
                <a:lnTo>
                  <a:pt x="18941" y="3920"/>
                </a:lnTo>
                <a:lnTo>
                  <a:pt x="18918" y="3912"/>
                </a:lnTo>
                <a:lnTo>
                  <a:pt x="18900" y="3912"/>
                </a:lnTo>
                <a:lnTo>
                  <a:pt x="18889" y="3926"/>
                </a:lnTo>
                <a:lnTo>
                  <a:pt x="18879" y="3944"/>
                </a:lnTo>
                <a:lnTo>
                  <a:pt x="18884" y="3958"/>
                </a:lnTo>
                <a:lnTo>
                  <a:pt x="18889" y="3970"/>
                </a:lnTo>
                <a:lnTo>
                  <a:pt x="18912" y="3996"/>
                </a:lnTo>
                <a:lnTo>
                  <a:pt x="18957" y="3984"/>
                </a:lnTo>
                <a:lnTo>
                  <a:pt x="18975" y="4002"/>
                </a:lnTo>
                <a:lnTo>
                  <a:pt x="18985" y="4008"/>
                </a:lnTo>
                <a:lnTo>
                  <a:pt x="18952" y="4034"/>
                </a:lnTo>
                <a:lnTo>
                  <a:pt x="18923" y="4085"/>
                </a:lnTo>
                <a:lnTo>
                  <a:pt x="18900" y="4149"/>
                </a:lnTo>
                <a:lnTo>
                  <a:pt x="18889" y="4161"/>
                </a:lnTo>
                <a:lnTo>
                  <a:pt x="18900" y="4181"/>
                </a:lnTo>
                <a:lnTo>
                  <a:pt x="18907" y="4193"/>
                </a:lnTo>
                <a:lnTo>
                  <a:pt x="18923" y="4199"/>
                </a:lnTo>
                <a:lnTo>
                  <a:pt x="18952" y="4193"/>
                </a:lnTo>
                <a:lnTo>
                  <a:pt x="18980" y="4213"/>
                </a:lnTo>
                <a:lnTo>
                  <a:pt x="18975" y="4219"/>
                </a:lnTo>
                <a:lnTo>
                  <a:pt x="18884" y="4251"/>
                </a:lnTo>
                <a:lnTo>
                  <a:pt x="18879" y="4257"/>
                </a:lnTo>
                <a:lnTo>
                  <a:pt x="18850" y="4366"/>
                </a:lnTo>
                <a:lnTo>
                  <a:pt x="18843" y="4390"/>
                </a:lnTo>
                <a:lnTo>
                  <a:pt x="18833" y="4404"/>
                </a:lnTo>
                <a:lnTo>
                  <a:pt x="18822" y="4436"/>
                </a:lnTo>
                <a:lnTo>
                  <a:pt x="18815" y="4468"/>
                </a:lnTo>
                <a:lnTo>
                  <a:pt x="18809" y="4468"/>
                </a:lnTo>
                <a:lnTo>
                  <a:pt x="18781" y="4480"/>
                </a:lnTo>
                <a:lnTo>
                  <a:pt x="18753" y="4506"/>
                </a:lnTo>
                <a:lnTo>
                  <a:pt x="18729" y="4538"/>
                </a:lnTo>
                <a:lnTo>
                  <a:pt x="18713" y="4543"/>
                </a:lnTo>
                <a:lnTo>
                  <a:pt x="18708" y="4563"/>
                </a:lnTo>
                <a:lnTo>
                  <a:pt x="18719" y="4589"/>
                </a:lnTo>
                <a:lnTo>
                  <a:pt x="18786" y="4653"/>
                </a:lnTo>
                <a:lnTo>
                  <a:pt x="18781" y="4677"/>
                </a:lnTo>
                <a:lnTo>
                  <a:pt x="18815" y="4735"/>
                </a:lnTo>
                <a:lnTo>
                  <a:pt x="18850" y="4703"/>
                </a:lnTo>
                <a:lnTo>
                  <a:pt x="18879" y="4685"/>
                </a:lnTo>
                <a:lnTo>
                  <a:pt x="18912" y="4677"/>
                </a:lnTo>
                <a:lnTo>
                  <a:pt x="18957" y="4703"/>
                </a:lnTo>
                <a:lnTo>
                  <a:pt x="18998" y="4709"/>
                </a:lnTo>
                <a:lnTo>
                  <a:pt x="19071" y="4709"/>
                </a:lnTo>
                <a:lnTo>
                  <a:pt x="19099" y="4723"/>
                </a:lnTo>
                <a:lnTo>
                  <a:pt x="19134" y="4723"/>
                </a:lnTo>
                <a:lnTo>
                  <a:pt x="19163" y="4717"/>
                </a:lnTo>
                <a:lnTo>
                  <a:pt x="19202" y="4685"/>
                </a:lnTo>
                <a:lnTo>
                  <a:pt x="19213" y="4621"/>
                </a:lnTo>
                <a:lnTo>
                  <a:pt x="19253" y="4569"/>
                </a:lnTo>
                <a:lnTo>
                  <a:pt x="19259" y="4549"/>
                </a:lnTo>
                <a:lnTo>
                  <a:pt x="19241" y="4512"/>
                </a:lnTo>
                <a:lnTo>
                  <a:pt x="19207" y="4486"/>
                </a:lnTo>
                <a:lnTo>
                  <a:pt x="19207" y="4474"/>
                </a:lnTo>
                <a:lnTo>
                  <a:pt x="19230" y="4480"/>
                </a:lnTo>
                <a:lnTo>
                  <a:pt x="19259" y="4500"/>
                </a:lnTo>
                <a:lnTo>
                  <a:pt x="19264" y="4500"/>
                </a:lnTo>
                <a:lnTo>
                  <a:pt x="19282" y="4494"/>
                </a:lnTo>
                <a:lnTo>
                  <a:pt x="19287" y="4480"/>
                </a:lnTo>
                <a:lnTo>
                  <a:pt x="19287" y="4462"/>
                </a:lnTo>
                <a:lnTo>
                  <a:pt x="19282" y="4436"/>
                </a:lnTo>
                <a:lnTo>
                  <a:pt x="19259" y="4410"/>
                </a:lnTo>
                <a:lnTo>
                  <a:pt x="19253" y="4390"/>
                </a:lnTo>
                <a:lnTo>
                  <a:pt x="19339" y="4326"/>
                </a:lnTo>
                <a:lnTo>
                  <a:pt x="19349" y="4283"/>
                </a:lnTo>
                <a:lnTo>
                  <a:pt x="19349" y="4257"/>
                </a:lnTo>
                <a:lnTo>
                  <a:pt x="19344" y="4239"/>
                </a:lnTo>
                <a:lnTo>
                  <a:pt x="19321" y="4199"/>
                </a:lnTo>
                <a:lnTo>
                  <a:pt x="19310" y="4181"/>
                </a:lnTo>
                <a:lnTo>
                  <a:pt x="19310" y="4167"/>
                </a:lnTo>
                <a:lnTo>
                  <a:pt x="19367" y="4175"/>
                </a:lnTo>
                <a:lnTo>
                  <a:pt x="19378" y="4161"/>
                </a:lnTo>
                <a:lnTo>
                  <a:pt x="19390" y="4155"/>
                </a:lnTo>
                <a:lnTo>
                  <a:pt x="19390" y="4129"/>
                </a:lnTo>
                <a:lnTo>
                  <a:pt x="19383" y="4103"/>
                </a:lnTo>
                <a:lnTo>
                  <a:pt x="19378" y="4085"/>
                </a:lnTo>
                <a:lnTo>
                  <a:pt x="19383" y="4071"/>
                </a:lnTo>
                <a:lnTo>
                  <a:pt x="19440" y="4097"/>
                </a:lnTo>
                <a:lnTo>
                  <a:pt x="19452" y="4097"/>
                </a:lnTo>
                <a:lnTo>
                  <a:pt x="19458" y="4085"/>
                </a:lnTo>
                <a:lnTo>
                  <a:pt x="19458" y="4071"/>
                </a:lnTo>
                <a:lnTo>
                  <a:pt x="19452" y="4059"/>
                </a:lnTo>
                <a:lnTo>
                  <a:pt x="19447" y="4034"/>
                </a:lnTo>
                <a:lnTo>
                  <a:pt x="19481" y="4034"/>
                </a:lnTo>
                <a:lnTo>
                  <a:pt x="19492" y="4028"/>
                </a:lnTo>
                <a:lnTo>
                  <a:pt x="19504" y="4002"/>
                </a:lnTo>
                <a:lnTo>
                  <a:pt x="19509" y="3984"/>
                </a:lnTo>
                <a:lnTo>
                  <a:pt x="19525" y="3964"/>
                </a:lnTo>
                <a:lnTo>
                  <a:pt x="19525" y="3952"/>
                </a:lnTo>
                <a:lnTo>
                  <a:pt x="19515" y="3938"/>
                </a:lnTo>
                <a:lnTo>
                  <a:pt x="19486" y="3932"/>
                </a:lnTo>
                <a:lnTo>
                  <a:pt x="19486" y="3912"/>
                </a:lnTo>
                <a:lnTo>
                  <a:pt x="19504" y="3888"/>
                </a:lnTo>
                <a:lnTo>
                  <a:pt x="19515" y="3888"/>
                </a:lnTo>
                <a:lnTo>
                  <a:pt x="19532" y="3888"/>
                </a:lnTo>
                <a:lnTo>
                  <a:pt x="19538" y="3874"/>
                </a:lnTo>
                <a:lnTo>
                  <a:pt x="19543" y="3856"/>
                </a:lnTo>
                <a:lnTo>
                  <a:pt x="19554" y="3830"/>
                </a:lnTo>
                <a:lnTo>
                  <a:pt x="19571" y="3805"/>
                </a:lnTo>
                <a:lnTo>
                  <a:pt x="19577" y="3773"/>
                </a:lnTo>
                <a:lnTo>
                  <a:pt x="19589" y="3761"/>
                </a:lnTo>
                <a:lnTo>
                  <a:pt x="19605" y="3753"/>
                </a:lnTo>
                <a:lnTo>
                  <a:pt x="19623" y="3747"/>
                </a:lnTo>
                <a:lnTo>
                  <a:pt x="19662" y="3697"/>
                </a:lnTo>
                <a:lnTo>
                  <a:pt x="19770" y="3607"/>
                </a:lnTo>
                <a:lnTo>
                  <a:pt x="19799" y="3587"/>
                </a:lnTo>
                <a:lnTo>
                  <a:pt x="19833" y="3550"/>
                </a:lnTo>
                <a:lnTo>
                  <a:pt x="19845" y="3550"/>
                </a:lnTo>
                <a:lnTo>
                  <a:pt x="19902" y="3518"/>
                </a:lnTo>
                <a:lnTo>
                  <a:pt x="19946" y="3474"/>
                </a:lnTo>
                <a:lnTo>
                  <a:pt x="19998" y="3442"/>
                </a:lnTo>
                <a:lnTo>
                  <a:pt x="20037" y="3402"/>
                </a:lnTo>
                <a:lnTo>
                  <a:pt x="20106" y="3346"/>
                </a:lnTo>
                <a:lnTo>
                  <a:pt x="20140" y="3314"/>
                </a:lnTo>
                <a:lnTo>
                  <a:pt x="20163" y="3295"/>
                </a:lnTo>
                <a:lnTo>
                  <a:pt x="20186" y="3269"/>
                </a:lnTo>
                <a:lnTo>
                  <a:pt x="20207" y="3243"/>
                </a:lnTo>
                <a:lnTo>
                  <a:pt x="20243" y="3199"/>
                </a:lnTo>
                <a:lnTo>
                  <a:pt x="20282" y="3167"/>
                </a:lnTo>
                <a:lnTo>
                  <a:pt x="20282" y="3155"/>
                </a:lnTo>
                <a:lnTo>
                  <a:pt x="20293" y="3083"/>
                </a:lnTo>
                <a:lnTo>
                  <a:pt x="20310" y="3028"/>
                </a:lnTo>
                <a:lnTo>
                  <a:pt x="20300" y="3008"/>
                </a:lnTo>
                <a:lnTo>
                  <a:pt x="20293" y="2988"/>
                </a:lnTo>
                <a:lnTo>
                  <a:pt x="20287" y="2970"/>
                </a:lnTo>
                <a:lnTo>
                  <a:pt x="20277" y="2944"/>
                </a:lnTo>
                <a:lnTo>
                  <a:pt x="20264" y="2938"/>
                </a:lnTo>
                <a:lnTo>
                  <a:pt x="20230" y="2906"/>
                </a:lnTo>
                <a:lnTo>
                  <a:pt x="20191" y="2886"/>
                </a:lnTo>
                <a:lnTo>
                  <a:pt x="20129" y="2874"/>
                </a:lnTo>
                <a:close/>
                <a:moveTo>
                  <a:pt x="9322" y="3709"/>
                </a:moveTo>
                <a:lnTo>
                  <a:pt x="9260" y="3735"/>
                </a:lnTo>
                <a:lnTo>
                  <a:pt x="9164" y="3741"/>
                </a:lnTo>
                <a:lnTo>
                  <a:pt x="9123" y="3753"/>
                </a:lnTo>
                <a:lnTo>
                  <a:pt x="9123" y="3767"/>
                </a:lnTo>
                <a:lnTo>
                  <a:pt x="9136" y="3773"/>
                </a:lnTo>
                <a:lnTo>
                  <a:pt x="9216" y="3761"/>
                </a:lnTo>
                <a:lnTo>
                  <a:pt x="9272" y="3773"/>
                </a:lnTo>
                <a:lnTo>
                  <a:pt x="9335" y="3773"/>
                </a:lnTo>
                <a:lnTo>
                  <a:pt x="9363" y="3747"/>
                </a:lnTo>
                <a:lnTo>
                  <a:pt x="9379" y="3721"/>
                </a:lnTo>
                <a:lnTo>
                  <a:pt x="9322" y="3709"/>
                </a:lnTo>
                <a:close/>
                <a:moveTo>
                  <a:pt x="5549" y="4022"/>
                </a:moveTo>
                <a:lnTo>
                  <a:pt x="5526" y="4028"/>
                </a:lnTo>
                <a:lnTo>
                  <a:pt x="5521" y="4034"/>
                </a:lnTo>
                <a:lnTo>
                  <a:pt x="5531" y="4059"/>
                </a:lnTo>
                <a:lnTo>
                  <a:pt x="5555" y="4071"/>
                </a:lnTo>
                <a:lnTo>
                  <a:pt x="5578" y="4085"/>
                </a:lnTo>
                <a:lnTo>
                  <a:pt x="5565" y="4097"/>
                </a:lnTo>
                <a:lnTo>
                  <a:pt x="5565" y="4103"/>
                </a:lnTo>
                <a:lnTo>
                  <a:pt x="5571" y="4123"/>
                </a:lnTo>
                <a:lnTo>
                  <a:pt x="5571" y="4135"/>
                </a:lnTo>
                <a:lnTo>
                  <a:pt x="5565" y="4135"/>
                </a:lnTo>
                <a:lnTo>
                  <a:pt x="5531" y="4103"/>
                </a:lnTo>
                <a:lnTo>
                  <a:pt x="5514" y="4097"/>
                </a:lnTo>
                <a:lnTo>
                  <a:pt x="5498" y="4091"/>
                </a:lnTo>
                <a:lnTo>
                  <a:pt x="5485" y="4097"/>
                </a:lnTo>
                <a:lnTo>
                  <a:pt x="5480" y="4123"/>
                </a:lnTo>
                <a:lnTo>
                  <a:pt x="5480" y="4135"/>
                </a:lnTo>
                <a:lnTo>
                  <a:pt x="5492" y="4213"/>
                </a:lnTo>
                <a:lnTo>
                  <a:pt x="5492" y="4219"/>
                </a:lnTo>
                <a:lnTo>
                  <a:pt x="5464" y="4239"/>
                </a:lnTo>
                <a:lnTo>
                  <a:pt x="5436" y="4263"/>
                </a:lnTo>
                <a:lnTo>
                  <a:pt x="5423" y="4271"/>
                </a:lnTo>
                <a:lnTo>
                  <a:pt x="5412" y="4257"/>
                </a:lnTo>
                <a:lnTo>
                  <a:pt x="5391" y="4261"/>
                </a:lnTo>
                <a:lnTo>
                  <a:pt x="5418" y="4239"/>
                </a:lnTo>
                <a:lnTo>
                  <a:pt x="5428" y="4225"/>
                </a:lnTo>
                <a:lnTo>
                  <a:pt x="5441" y="4219"/>
                </a:lnTo>
                <a:lnTo>
                  <a:pt x="5446" y="4199"/>
                </a:lnTo>
                <a:lnTo>
                  <a:pt x="5441" y="4187"/>
                </a:lnTo>
                <a:lnTo>
                  <a:pt x="5407" y="4199"/>
                </a:lnTo>
                <a:lnTo>
                  <a:pt x="5400" y="4193"/>
                </a:lnTo>
                <a:lnTo>
                  <a:pt x="5395" y="4181"/>
                </a:lnTo>
                <a:lnTo>
                  <a:pt x="5379" y="4175"/>
                </a:lnTo>
                <a:lnTo>
                  <a:pt x="5384" y="4167"/>
                </a:lnTo>
                <a:lnTo>
                  <a:pt x="5400" y="4155"/>
                </a:lnTo>
                <a:lnTo>
                  <a:pt x="5412" y="4143"/>
                </a:lnTo>
                <a:lnTo>
                  <a:pt x="5418" y="4129"/>
                </a:lnTo>
                <a:lnTo>
                  <a:pt x="5423" y="4071"/>
                </a:lnTo>
                <a:lnTo>
                  <a:pt x="5418" y="4059"/>
                </a:lnTo>
                <a:lnTo>
                  <a:pt x="5407" y="4053"/>
                </a:lnTo>
                <a:lnTo>
                  <a:pt x="5389" y="4048"/>
                </a:lnTo>
                <a:lnTo>
                  <a:pt x="5384" y="4053"/>
                </a:lnTo>
                <a:lnTo>
                  <a:pt x="5372" y="4059"/>
                </a:lnTo>
                <a:lnTo>
                  <a:pt x="5361" y="4059"/>
                </a:lnTo>
                <a:lnTo>
                  <a:pt x="5356" y="4065"/>
                </a:lnTo>
                <a:lnTo>
                  <a:pt x="5350" y="4097"/>
                </a:lnTo>
                <a:lnTo>
                  <a:pt x="5343" y="4111"/>
                </a:lnTo>
                <a:lnTo>
                  <a:pt x="5338" y="4103"/>
                </a:lnTo>
                <a:lnTo>
                  <a:pt x="5322" y="4059"/>
                </a:lnTo>
                <a:lnTo>
                  <a:pt x="5315" y="4059"/>
                </a:lnTo>
                <a:lnTo>
                  <a:pt x="5309" y="4065"/>
                </a:lnTo>
                <a:lnTo>
                  <a:pt x="5299" y="4071"/>
                </a:lnTo>
                <a:lnTo>
                  <a:pt x="5286" y="4079"/>
                </a:lnTo>
                <a:lnTo>
                  <a:pt x="5281" y="4111"/>
                </a:lnTo>
                <a:lnTo>
                  <a:pt x="5270" y="4155"/>
                </a:lnTo>
                <a:lnTo>
                  <a:pt x="5242" y="4123"/>
                </a:lnTo>
                <a:lnTo>
                  <a:pt x="5229" y="4123"/>
                </a:lnTo>
                <a:lnTo>
                  <a:pt x="5219" y="4129"/>
                </a:lnTo>
                <a:lnTo>
                  <a:pt x="5208" y="4149"/>
                </a:lnTo>
                <a:lnTo>
                  <a:pt x="5201" y="4167"/>
                </a:lnTo>
                <a:lnTo>
                  <a:pt x="5213" y="4187"/>
                </a:lnTo>
                <a:lnTo>
                  <a:pt x="5247" y="4219"/>
                </a:lnTo>
                <a:lnTo>
                  <a:pt x="5247" y="4231"/>
                </a:lnTo>
                <a:lnTo>
                  <a:pt x="5224" y="4225"/>
                </a:lnTo>
                <a:lnTo>
                  <a:pt x="5196" y="4225"/>
                </a:lnTo>
                <a:lnTo>
                  <a:pt x="5173" y="4213"/>
                </a:lnTo>
                <a:lnTo>
                  <a:pt x="5173" y="4149"/>
                </a:lnTo>
                <a:lnTo>
                  <a:pt x="5162" y="4129"/>
                </a:lnTo>
                <a:lnTo>
                  <a:pt x="5151" y="4123"/>
                </a:lnTo>
                <a:lnTo>
                  <a:pt x="5139" y="4123"/>
                </a:lnTo>
                <a:lnTo>
                  <a:pt x="5128" y="4149"/>
                </a:lnTo>
                <a:lnTo>
                  <a:pt x="5123" y="4161"/>
                </a:lnTo>
                <a:lnTo>
                  <a:pt x="5105" y="4181"/>
                </a:lnTo>
                <a:lnTo>
                  <a:pt x="5094" y="4193"/>
                </a:lnTo>
                <a:lnTo>
                  <a:pt x="5082" y="4239"/>
                </a:lnTo>
                <a:lnTo>
                  <a:pt x="5071" y="4219"/>
                </a:lnTo>
                <a:lnTo>
                  <a:pt x="5071" y="4175"/>
                </a:lnTo>
                <a:lnTo>
                  <a:pt x="5059" y="4161"/>
                </a:lnTo>
                <a:lnTo>
                  <a:pt x="5043" y="4155"/>
                </a:lnTo>
                <a:lnTo>
                  <a:pt x="4991" y="4167"/>
                </a:lnTo>
                <a:lnTo>
                  <a:pt x="4986" y="4181"/>
                </a:lnTo>
                <a:lnTo>
                  <a:pt x="5009" y="4213"/>
                </a:lnTo>
                <a:lnTo>
                  <a:pt x="5020" y="4251"/>
                </a:lnTo>
                <a:lnTo>
                  <a:pt x="5020" y="4283"/>
                </a:lnTo>
                <a:lnTo>
                  <a:pt x="5038" y="4289"/>
                </a:lnTo>
                <a:lnTo>
                  <a:pt x="5082" y="4295"/>
                </a:lnTo>
                <a:lnTo>
                  <a:pt x="5180" y="4326"/>
                </a:lnTo>
                <a:lnTo>
                  <a:pt x="5224" y="4334"/>
                </a:lnTo>
                <a:lnTo>
                  <a:pt x="5224" y="4358"/>
                </a:lnTo>
                <a:lnTo>
                  <a:pt x="5253" y="4372"/>
                </a:lnTo>
                <a:lnTo>
                  <a:pt x="5276" y="4416"/>
                </a:lnTo>
                <a:lnTo>
                  <a:pt x="5265" y="4442"/>
                </a:lnTo>
                <a:lnTo>
                  <a:pt x="5309" y="4474"/>
                </a:lnTo>
                <a:lnTo>
                  <a:pt x="5315" y="4512"/>
                </a:lnTo>
                <a:lnTo>
                  <a:pt x="5304" y="4518"/>
                </a:lnTo>
                <a:lnTo>
                  <a:pt x="5286" y="4518"/>
                </a:lnTo>
                <a:lnTo>
                  <a:pt x="5229" y="4512"/>
                </a:lnTo>
                <a:lnTo>
                  <a:pt x="5185" y="4512"/>
                </a:lnTo>
                <a:lnTo>
                  <a:pt x="5134" y="4518"/>
                </a:lnTo>
                <a:lnTo>
                  <a:pt x="5116" y="4526"/>
                </a:lnTo>
                <a:lnTo>
                  <a:pt x="5116" y="4549"/>
                </a:lnTo>
                <a:lnTo>
                  <a:pt x="5144" y="4601"/>
                </a:lnTo>
                <a:lnTo>
                  <a:pt x="5151" y="4607"/>
                </a:lnTo>
                <a:lnTo>
                  <a:pt x="5213" y="4613"/>
                </a:lnTo>
                <a:lnTo>
                  <a:pt x="5213" y="4621"/>
                </a:lnTo>
                <a:lnTo>
                  <a:pt x="5180" y="4645"/>
                </a:lnTo>
                <a:lnTo>
                  <a:pt x="5162" y="4653"/>
                </a:lnTo>
                <a:lnTo>
                  <a:pt x="5139" y="4653"/>
                </a:lnTo>
                <a:lnTo>
                  <a:pt x="5082" y="4607"/>
                </a:lnTo>
                <a:lnTo>
                  <a:pt x="5054" y="4589"/>
                </a:lnTo>
                <a:lnTo>
                  <a:pt x="5031" y="4575"/>
                </a:lnTo>
                <a:lnTo>
                  <a:pt x="5020" y="4569"/>
                </a:lnTo>
                <a:lnTo>
                  <a:pt x="5015" y="4549"/>
                </a:lnTo>
                <a:lnTo>
                  <a:pt x="5009" y="4549"/>
                </a:lnTo>
                <a:lnTo>
                  <a:pt x="5002" y="4549"/>
                </a:lnTo>
                <a:lnTo>
                  <a:pt x="4986" y="4549"/>
                </a:lnTo>
                <a:lnTo>
                  <a:pt x="4940" y="4538"/>
                </a:lnTo>
                <a:lnTo>
                  <a:pt x="4945" y="4526"/>
                </a:lnTo>
                <a:lnTo>
                  <a:pt x="4940" y="4512"/>
                </a:lnTo>
                <a:lnTo>
                  <a:pt x="4935" y="4512"/>
                </a:lnTo>
                <a:lnTo>
                  <a:pt x="4906" y="4518"/>
                </a:lnTo>
                <a:lnTo>
                  <a:pt x="4901" y="4512"/>
                </a:lnTo>
                <a:lnTo>
                  <a:pt x="4878" y="4500"/>
                </a:lnTo>
                <a:lnTo>
                  <a:pt x="4839" y="4486"/>
                </a:lnTo>
                <a:lnTo>
                  <a:pt x="4816" y="4462"/>
                </a:lnTo>
                <a:lnTo>
                  <a:pt x="4803" y="4462"/>
                </a:lnTo>
                <a:lnTo>
                  <a:pt x="4787" y="4454"/>
                </a:lnTo>
                <a:lnTo>
                  <a:pt x="4769" y="4468"/>
                </a:lnTo>
                <a:lnTo>
                  <a:pt x="4759" y="4486"/>
                </a:lnTo>
                <a:lnTo>
                  <a:pt x="4746" y="4506"/>
                </a:lnTo>
                <a:lnTo>
                  <a:pt x="4741" y="4526"/>
                </a:lnTo>
                <a:lnTo>
                  <a:pt x="4746" y="4538"/>
                </a:lnTo>
                <a:lnTo>
                  <a:pt x="4769" y="4543"/>
                </a:lnTo>
                <a:lnTo>
                  <a:pt x="4821" y="4549"/>
                </a:lnTo>
                <a:lnTo>
                  <a:pt x="4844" y="4563"/>
                </a:lnTo>
                <a:lnTo>
                  <a:pt x="4917" y="4653"/>
                </a:lnTo>
                <a:lnTo>
                  <a:pt x="4958" y="4677"/>
                </a:lnTo>
                <a:lnTo>
                  <a:pt x="4952" y="4723"/>
                </a:lnTo>
                <a:lnTo>
                  <a:pt x="4958" y="4735"/>
                </a:lnTo>
                <a:lnTo>
                  <a:pt x="4958" y="4741"/>
                </a:lnTo>
                <a:lnTo>
                  <a:pt x="4917" y="4755"/>
                </a:lnTo>
                <a:lnTo>
                  <a:pt x="4906" y="4761"/>
                </a:lnTo>
                <a:lnTo>
                  <a:pt x="4896" y="4781"/>
                </a:lnTo>
                <a:lnTo>
                  <a:pt x="4896" y="4792"/>
                </a:lnTo>
                <a:lnTo>
                  <a:pt x="4896" y="4812"/>
                </a:lnTo>
                <a:lnTo>
                  <a:pt x="4901" y="4824"/>
                </a:lnTo>
                <a:lnTo>
                  <a:pt x="4935" y="4830"/>
                </a:lnTo>
                <a:lnTo>
                  <a:pt x="5009" y="4830"/>
                </a:lnTo>
                <a:lnTo>
                  <a:pt x="5015" y="4836"/>
                </a:lnTo>
                <a:lnTo>
                  <a:pt x="5009" y="4850"/>
                </a:lnTo>
                <a:lnTo>
                  <a:pt x="5002" y="4850"/>
                </a:lnTo>
                <a:lnTo>
                  <a:pt x="4986" y="4844"/>
                </a:lnTo>
                <a:lnTo>
                  <a:pt x="4912" y="4850"/>
                </a:lnTo>
                <a:lnTo>
                  <a:pt x="4883" y="4862"/>
                </a:lnTo>
                <a:lnTo>
                  <a:pt x="4867" y="4882"/>
                </a:lnTo>
                <a:lnTo>
                  <a:pt x="4860" y="4888"/>
                </a:lnTo>
                <a:lnTo>
                  <a:pt x="4872" y="4900"/>
                </a:lnTo>
                <a:lnTo>
                  <a:pt x="4839" y="4900"/>
                </a:lnTo>
                <a:lnTo>
                  <a:pt x="4821" y="4908"/>
                </a:lnTo>
                <a:lnTo>
                  <a:pt x="4816" y="4914"/>
                </a:lnTo>
                <a:lnTo>
                  <a:pt x="4832" y="4926"/>
                </a:lnTo>
                <a:lnTo>
                  <a:pt x="4912" y="4926"/>
                </a:lnTo>
                <a:lnTo>
                  <a:pt x="4924" y="4940"/>
                </a:lnTo>
                <a:lnTo>
                  <a:pt x="4929" y="4958"/>
                </a:lnTo>
                <a:lnTo>
                  <a:pt x="4901" y="4946"/>
                </a:lnTo>
                <a:lnTo>
                  <a:pt x="4888" y="4946"/>
                </a:lnTo>
                <a:lnTo>
                  <a:pt x="4867" y="4946"/>
                </a:lnTo>
                <a:lnTo>
                  <a:pt x="4844" y="4958"/>
                </a:lnTo>
                <a:lnTo>
                  <a:pt x="4803" y="4978"/>
                </a:lnTo>
                <a:lnTo>
                  <a:pt x="4787" y="4984"/>
                </a:lnTo>
                <a:lnTo>
                  <a:pt x="4769" y="4984"/>
                </a:lnTo>
                <a:lnTo>
                  <a:pt x="4736" y="4996"/>
                </a:lnTo>
                <a:lnTo>
                  <a:pt x="4718" y="5004"/>
                </a:lnTo>
                <a:lnTo>
                  <a:pt x="4684" y="4996"/>
                </a:lnTo>
                <a:lnTo>
                  <a:pt x="4617" y="4978"/>
                </a:lnTo>
                <a:lnTo>
                  <a:pt x="4622" y="4964"/>
                </a:lnTo>
                <a:lnTo>
                  <a:pt x="4627" y="4946"/>
                </a:lnTo>
                <a:lnTo>
                  <a:pt x="4633" y="4926"/>
                </a:lnTo>
                <a:lnTo>
                  <a:pt x="4627" y="4920"/>
                </a:lnTo>
                <a:lnTo>
                  <a:pt x="4611" y="4926"/>
                </a:lnTo>
                <a:lnTo>
                  <a:pt x="4599" y="4940"/>
                </a:lnTo>
                <a:lnTo>
                  <a:pt x="4576" y="4964"/>
                </a:lnTo>
                <a:lnTo>
                  <a:pt x="4542" y="5004"/>
                </a:lnTo>
                <a:lnTo>
                  <a:pt x="4531" y="5022"/>
                </a:lnTo>
                <a:lnTo>
                  <a:pt x="4542" y="5022"/>
                </a:lnTo>
                <a:lnTo>
                  <a:pt x="4576" y="5053"/>
                </a:lnTo>
                <a:lnTo>
                  <a:pt x="4718" y="5155"/>
                </a:lnTo>
                <a:lnTo>
                  <a:pt x="4736" y="5163"/>
                </a:lnTo>
                <a:lnTo>
                  <a:pt x="4782" y="5149"/>
                </a:lnTo>
                <a:lnTo>
                  <a:pt x="4798" y="5163"/>
                </a:lnTo>
                <a:lnTo>
                  <a:pt x="4803" y="5169"/>
                </a:lnTo>
                <a:lnTo>
                  <a:pt x="4782" y="5175"/>
                </a:lnTo>
                <a:lnTo>
                  <a:pt x="4782" y="5181"/>
                </a:lnTo>
                <a:lnTo>
                  <a:pt x="4775" y="5219"/>
                </a:lnTo>
                <a:lnTo>
                  <a:pt x="4782" y="5245"/>
                </a:lnTo>
                <a:lnTo>
                  <a:pt x="4803" y="5271"/>
                </a:lnTo>
                <a:lnTo>
                  <a:pt x="4792" y="5277"/>
                </a:lnTo>
                <a:lnTo>
                  <a:pt x="4792" y="5296"/>
                </a:lnTo>
                <a:lnTo>
                  <a:pt x="4798" y="5308"/>
                </a:lnTo>
                <a:lnTo>
                  <a:pt x="4844" y="5302"/>
                </a:lnTo>
                <a:lnTo>
                  <a:pt x="4855" y="5302"/>
                </a:lnTo>
                <a:lnTo>
                  <a:pt x="4844" y="5322"/>
                </a:lnTo>
                <a:lnTo>
                  <a:pt x="4832" y="5314"/>
                </a:lnTo>
                <a:lnTo>
                  <a:pt x="4821" y="5314"/>
                </a:lnTo>
                <a:lnTo>
                  <a:pt x="4816" y="5322"/>
                </a:lnTo>
                <a:lnTo>
                  <a:pt x="4803" y="5328"/>
                </a:lnTo>
                <a:lnTo>
                  <a:pt x="4792" y="5334"/>
                </a:lnTo>
                <a:lnTo>
                  <a:pt x="4787" y="5366"/>
                </a:lnTo>
                <a:lnTo>
                  <a:pt x="4787" y="5424"/>
                </a:lnTo>
                <a:lnTo>
                  <a:pt x="4826" y="5456"/>
                </a:lnTo>
                <a:lnTo>
                  <a:pt x="4844" y="5482"/>
                </a:lnTo>
                <a:lnTo>
                  <a:pt x="4867" y="5537"/>
                </a:lnTo>
                <a:lnTo>
                  <a:pt x="4888" y="5577"/>
                </a:lnTo>
                <a:lnTo>
                  <a:pt x="4968" y="5659"/>
                </a:lnTo>
                <a:lnTo>
                  <a:pt x="5043" y="5685"/>
                </a:lnTo>
                <a:lnTo>
                  <a:pt x="5066" y="5685"/>
                </a:lnTo>
                <a:lnTo>
                  <a:pt x="5071" y="5665"/>
                </a:lnTo>
                <a:lnTo>
                  <a:pt x="5077" y="5659"/>
                </a:lnTo>
                <a:lnTo>
                  <a:pt x="5082" y="5659"/>
                </a:lnTo>
                <a:lnTo>
                  <a:pt x="5082" y="5685"/>
                </a:lnTo>
                <a:lnTo>
                  <a:pt x="5094" y="5691"/>
                </a:lnTo>
                <a:lnTo>
                  <a:pt x="5128" y="5691"/>
                </a:lnTo>
                <a:lnTo>
                  <a:pt x="5162" y="5679"/>
                </a:lnTo>
                <a:lnTo>
                  <a:pt x="5167" y="5673"/>
                </a:lnTo>
                <a:lnTo>
                  <a:pt x="5167" y="5659"/>
                </a:lnTo>
                <a:lnTo>
                  <a:pt x="5173" y="5653"/>
                </a:lnTo>
                <a:lnTo>
                  <a:pt x="5201" y="5647"/>
                </a:lnTo>
                <a:lnTo>
                  <a:pt x="5219" y="5633"/>
                </a:lnTo>
                <a:lnTo>
                  <a:pt x="5258" y="5647"/>
                </a:lnTo>
                <a:lnTo>
                  <a:pt x="5366" y="5679"/>
                </a:lnTo>
                <a:lnTo>
                  <a:pt x="5407" y="5685"/>
                </a:lnTo>
                <a:lnTo>
                  <a:pt x="5441" y="5705"/>
                </a:lnTo>
                <a:lnTo>
                  <a:pt x="5457" y="5711"/>
                </a:lnTo>
                <a:lnTo>
                  <a:pt x="5508" y="5711"/>
                </a:lnTo>
                <a:lnTo>
                  <a:pt x="5588" y="5685"/>
                </a:lnTo>
                <a:lnTo>
                  <a:pt x="5645" y="5679"/>
                </a:lnTo>
                <a:lnTo>
                  <a:pt x="5702" y="5673"/>
                </a:lnTo>
                <a:lnTo>
                  <a:pt x="5787" y="5679"/>
                </a:lnTo>
                <a:lnTo>
                  <a:pt x="5839" y="5691"/>
                </a:lnTo>
                <a:lnTo>
                  <a:pt x="5872" y="5717"/>
                </a:lnTo>
                <a:lnTo>
                  <a:pt x="5901" y="5717"/>
                </a:lnTo>
                <a:lnTo>
                  <a:pt x="5940" y="5705"/>
                </a:lnTo>
                <a:lnTo>
                  <a:pt x="5981" y="5711"/>
                </a:lnTo>
                <a:lnTo>
                  <a:pt x="6004" y="5705"/>
                </a:lnTo>
                <a:lnTo>
                  <a:pt x="6032" y="5691"/>
                </a:lnTo>
                <a:lnTo>
                  <a:pt x="6054" y="5679"/>
                </a:lnTo>
                <a:lnTo>
                  <a:pt x="6077" y="5665"/>
                </a:lnTo>
                <a:lnTo>
                  <a:pt x="6077" y="5653"/>
                </a:lnTo>
                <a:lnTo>
                  <a:pt x="6089" y="5641"/>
                </a:lnTo>
                <a:lnTo>
                  <a:pt x="6118" y="5633"/>
                </a:lnTo>
                <a:lnTo>
                  <a:pt x="6139" y="5601"/>
                </a:lnTo>
                <a:lnTo>
                  <a:pt x="6146" y="5621"/>
                </a:lnTo>
                <a:lnTo>
                  <a:pt x="6167" y="5641"/>
                </a:lnTo>
                <a:lnTo>
                  <a:pt x="6190" y="5641"/>
                </a:lnTo>
                <a:lnTo>
                  <a:pt x="6219" y="5633"/>
                </a:lnTo>
                <a:lnTo>
                  <a:pt x="6265" y="5615"/>
                </a:lnTo>
                <a:lnTo>
                  <a:pt x="6288" y="5595"/>
                </a:lnTo>
                <a:lnTo>
                  <a:pt x="6304" y="5577"/>
                </a:lnTo>
                <a:lnTo>
                  <a:pt x="6309" y="5563"/>
                </a:lnTo>
                <a:lnTo>
                  <a:pt x="6333" y="5563"/>
                </a:lnTo>
                <a:lnTo>
                  <a:pt x="6350" y="5577"/>
                </a:lnTo>
                <a:lnTo>
                  <a:pt x="6366" y="5569"/>
                </a:lnTo>
                <a:lnTo>
                  <a:pt x="6384" y="5563"/>
                </a:lnTo>
                <a:lnTo>
                  <a:pt x="6395" y="5551"/>
                </a:lnTo>
                <a:lnTo>
                  <a:pt x="6407" y="5537"/>
                </a:lnTo>
                <a:lnTo>
                  <a:pt x="6407" y="5531"/>
                </a:lnTo>
                <a:lnTo>
                  <a:pt x="6402" y="5494"/>
                </a:lnTo>
                <a:lnTo>
                  <a:pt x="6418" y="5494"/>
                </a:lnTo>
                <a:lnTo>
                  <a:pt x="6423" y="5494"/>
                </a:lnTo>
                <a:lnTo>
                  <a:pt x="6436" y="5488"/>
                </a:lnTo>
                <a:lnTo>
                  <a:pt x="6441" y="5482"/>
                </a:lnTo>
                <a:lnTo>
                  <a:pt x="6446" y="5474"/>
                </a:lnTo>
                <a:lnTo>
                  <a:pt x="6452" y="5468"/>
                </a:lnTo>
                <a:lnTo>
                  <a:pt x="6441" y="5462"/>
                </a:lnTo>
                <a:lnTo>
                  <a:pt x="6446" y="5442"/>
                </a:lnTo>
                <a:lnTo>
                  <a:pt x="6452" y="5424"/>
                </a:lnTo>
                <a:lnTo>
                  <a:pt x="6459" y="5424"/>
                </a:lnTo>
                <a:lnTo>
                  <a:pt x="6475" y="5424"/>
                </a:lnTo>
                <a:lnTo>
                  <a:pt x="6487" y="5424"/>
                </a:lnTo>
                <a:lnTo>
                  <a:pt x="6503" y="5410"/>
                </a:lnTo>
                <a:lnTo>
                  <a:pt x="6526" y="5392"/>
                </a:lnTo>
                <a:lnTo>
                  <a:pt x="6537" y="5378"/>
                </a:lnTo>
                <a:lnTo>
                  <a:pt x="6544" y="5366"/>
                </a:lnTo>
                <a:lnTo>
                  <a:pt x="6537" y="5360"/>
                </a:lnTo>
                <a:lnTo>
                  <a:pt x="6521" y="5360"/>
                </a:lnTo>
                <a:lnTo>
                  <a:pt x="6532" y="5334"/>
                </a:lnTo>
                <a:lnTo>
                  <a:pt x="6526" y="5308"/>
                </a:lnTo>
                <a:lnTo>
                  <a:pt x="6503" y="5277"/>
                </a:lnTo>
                <a:lnTo>
                  <a:pt x="6475" y="5271"/>
                </a:lnTo>
                <a:lnTo>
                  <a:pt x="6430" y="5271"/>
                </a:lnTo>
                <a:lnTo>
                  <a:pt x="6480" y="5259"/>
                </a:lnTo>
                <a:lnTo>
                  <a:pt x="6492" y="5245"/>
                </a:lnTo>
                <a:lnTo>
                  <a:pt x="6498" y="5233"/>
                </a:lnTo>
                <a:lnTo>
                  <a:pt x="6503" y="5219"/>
                </a:lnTo>
                <a:lnTo>
                  <a:pt x="6516" y="5207"/>
                </a:lnTo>
                <a:lnTo>
                  <a:pt x="6521" y="5201"/>
                </a:lnTo>
                <a:lnTo>
                  <a:pt x="6516" y="5195"/>
                </a:lnTo>
                <a:lnTo>
                  <a:pt x="6452" y="5175"/>
                </a:lnTo>
                <a:lnTo>
                  <a:pt x="6446" y="5163"/>
                </a:lnTo>
                <a:lnTo>
                  <a:pt x="6452" y="5155"/>
                </a:lnTo>
                <a:lnTo>
                  <a:pt x="6487" y="5143"/>
                </a:lnTo>
                <a:lnTo>
                  <a:pt x="6516" y="5123"/>
                </a:lnTo>
                <a:lnTo>
                  <a:pt x="6544" y="5105"/>
                </a:lnTo>
                <a:lnTo>
                  <a:pt x="6555" y="5091"/>
                </a:lnTo>
                <a:lnTo>
                  <a:pt x="6560" y="5079"/>
                </a:lnTo>
                <a:lnTo>
                  <a:pt x="6565" y="5059"/>
                </a:lnTo>
                <a:lnTo>
                  <a:pt x="6560" y="5053"/>
                </a:lnTo>
                <a:lnTo>
                  <a:pt x="6537" y="5047"/>
                </a:lnTo>
                <a:lnTo>
                  <a:pt x="6532" y="5028"/>
                </a:lnTo>
                <a:lnTo>
                  <a:pt x="6532" y="5004"/>
                </a:lnTo>
                <a:lnTo>
                  <a:pt x="6537" y="4996"/>
                </a:lnTo>
                <a:lnTo>
                  <a:pt x="6572" y="4984"/>
                </a:lnTo>
                <a:lnTo>
                  <a:pt x="6629" y="4952"/>
                </a:lnTo>
                <a:lnTo>
                  <a:pt x="6663" y="4946"/>
                </a:lnTo>
                <a:lnTo>
                  <a:pt x="6679" y="4952"/>
                </a:lnTo>
                <a:lnTo>
                  <a:pt x="6707" y="4952"/>
                </a:lnTo>
                <a:lnTo>
                  <a:pt x="6714" y="4946"/>
                </a:lnTo>
                <a:lnTo>
                  <a:pt x="6697" y="4940"/>
                </a:lnTo>
                <a:lnTo>
                  <a:pt x="6674" y="4920"/>
                </a:lnTo>
                <a:lnTo>
                  <a:pt x="6651" y="4920"/>
                </a:lnTo>
                <a:lnTo>
                  <a:pt x="6588" y="4926"/>
                </a:lnTo>
                <a:lnTo>
                  <a:pt x="6572" y="4932"/>
                </a:lnTo>
                <a:lnTo>
                  <a:pt x="6532" y="4926"/>
                </a:lnTo>
                <a:lnTo>
                  <a:pt x="6516" y="4908"/>
                </a:lnTo>
                <a:lnTo>
                  <a:pt x="6516" y="4888"/>
                </a:lnTo>
                <a:lnTo>
                  <a:pt x="6516" y="4868"/>
                </a:lnTo>
                <a:lnTo>
                  <a:pt x="6544" y="4844"/>
                </a:lnTo>
                <a:lnTo>
                  <a:pt x="6549" y="4824"/>
                </a:lnTo>
                <a:lnTo>
                  <a:pt x="6549" y="4798"/>
                </a:lnTo>
                <a:lnTo>
                  <a:pt x="6560" y="4755"/>
                </a:lnTo>
                <a:lnTo>
                  <a:pt x="6560" y="4749"/>
                </a:lnTo>
                <a:lnTo>
                  <a:pt x="6526" y="4723"/>
                </a:lnTo>
                <a:lnTo>
                  <a:pt x="6475" y="4717"/>
                </a:lnTo>
                <a:lnTo>
                  <a:pt x="6459" y="4723"/>
                </a:lnTo>
                <a:lnTo>
                  <a:pt x="6407" y="4798"/>
                </a:lnTo>
                <a:lnTo>
                  <a:pt x="6395" y="4804"/>
                </a:lnTo>
                <a:lnTo>
                  <a:pt x="6366" y="4824"/>
                </a:lnTo>
                <a:lnTo>
                  <a:pt x="6338" y="4818"/>
                </a:lnTo>
                <a:lnTo>
                  <a:pt x="6304" y="4824"/>
                </a:lnTo>
                <a:lnTo>
                  <a:pt x="6288" y="4812"/>
                </a:lnTo>
                <a:lnTo>
                  <a:pt x="6281" y="4798"/>
                </a:lnTo>
                <a:lnTo>
                  <a:pt x="6288" y="4786"/>
                </a:lnTo>
                <a:lnTo>
                  <a:pt x="6288" y="4761"/>
                </a:lnTo>
                <a:lnTo>
                  <a:pt x="6281" y="4755"/>
                </a:lnTo>
                <a:lnTo>
                  <a:pt x="6276" y="4755"/>
                </a:lnTo>
                <a:lnTo>
                  <a:pt x="6203" y="4773"/>
                </a:lnTo>
                <a:lnTo>
                  <a:pt x="6167" y="4792"/>
                </a:lnTo>
                <a:lnTo>
                  <a:pt x="6151" y="4792"/>
                </a:lnTo>
                <a:lnTo>
                  <a:pt x="6134" y="4792"/>
                </a:lnTo>
                <a:lnTo>
                  <a:pt x="6123" y="4798"/>
                </a:lnTo>
                <a:lnTo>
                  <a:pt x="6123" y="4792"/>
                </a:lnTo>
                <a:lnTo>
                  <a:pt x="6128" y="4781"/>
                </a:lnTo>
                <a:lnTo>
                  <a:pt x="6146" y="4717"/>
                </a:lnTo>
                <a:lnTo>
                  <a:pt x="6146" y="4691"/>
                </a:lnTo>
                <a:lnTo>
                  <a:pt x="6111" y="4659"/>
                </a:lnTo>
                <a:lnTo>
                  <a:pt x="6095" y="4645"/>
                </a:lnTo>
                <a:lnTo>
                  <a:pt x="6082" y="4653"/>
                </a:lnTo>
                <a:lnTo>
                  <a:pt x="6066" y="4665"/>
                </a:lnTo>
                <a:lnTo>
                  <a:pt x="6015" y="4755"/>
                </a:lnTo>
                <a:lnTo>
                  <a:pt x="5992" y="4792"/>
                </a:lnTo>
                <a:lnTo>
                  <a:pt x="5968" y="4812"/>
                </a:lnTo>
                <a:lnTo>
                  <a:pt x="5958" y="4818"/>
                </a:lnTo>
                <a:lnTo>
                  <a:pt x="5947" y="4824"/>
                </a:lnTo>
                <a:lnTo>
                  <a:pt x="5947" y="4818"/>
                </a:lnTo>
                <a:lnTo>
                  <a:pt x="5952" y="4812"/>
                </a:lnTo>
                <a:lnTo>
                  <a:pt x="5992" y="4749"/>
                </a:lnTo>
                <a:lnTo>
                  <a:pt x="5997" y="4703"/>
                </a:lnTo>
                <a:lnTo>
                  <a:pt x="6020" y="4645"/>
                </a:lnTo>
                <a:lnTo>
                  <a:pt x="6025" y="4607"/>
                </a:lnTo>
                <a:lnTo>
                  <a:pt x="6032" y="4589"/>
                </a:lnTo>
                <a:lnTo>
                  <a:pt x="6025" y="4575"/>
                </a:lnTo>
                <a:lnTo>
                  <a:pt x="6020" y="4569"/>
                </a:lnTo>
                <a:lnTo>
                  <a:pt x="5997" y="4569"/>
                </a:lnTo>
                <a:lnTo>
                  <a:pt x="5968" y="4569"/>
                </a:lnTo>
                <a:lnTo>
                  <a:pt x="5947" y="4569"/>
                </a:lnTo>
                <a:lnTo>
                  <a:pt x="5912" y="4557"/>
                </a:lnTo>
                <a:lnTo>
                  <a:pt x="5890" y="4569"/>
                </a:lnTo>
                <a:lnTo>
                  <a:pt x="5862" y="4581"/>
                </a:lnTo>
                <a:lnTo>
                  <a:pt x="5798" y="4653"/>
                </a:lnTo>
                <a:lnTo>
                  <a:pt x="5787" y="4659"/>
                </a:lnTo>
                <a:lnTo>
                  <a:pt x="5777" y="4665"/>
                </a:lnTo>
                <a:lnTo>
                  <a:pt x="5769" y="4659"/>
                </a:lnTo>
                <a:lnTo>
                  <a:pt x="5759" y="4645"/>
                </a:lnTo>
                <a:lnTo>
                  <a:pt x="5764" y="4633"/>
                </a:lnTo>
                <a:lnTo>
                  <a:pt x="5777" y="4595"/>
                </a:lnTo>
                <a:lnTo>
                  <a:pt x="5782" y="4557"/>
                </a:lnTo>
                <a:lnTo>
                  <a:pt x="5810" y="4494"/>
                </a:lnTo>
                <a:lnTo>
                  <a:pt x="5810" y="4474"/>
                </a:lnTo>
                <a:lnTo>
                  <a:pt x="5805" y="4454"/>
                </a:lnTo>
                <a:lnTo>
                  <a:pt x="5787" y="4454"/>
                </a:lnTo>
                <a:lnTo>
                  <a:pt x="5759" y="4462"/>
                </a:lnTo>
                <a:lnTo>
                  <a:pt x="5720" y="4494"/>
                </a:lnTo>
                <a:lnTo>
                  <a:pt x="5674" y="4543"/>
                </a:lnTo>
                <a:lnTo>
                  <a:pt x="5627" y="4581"/>
                </a:lnTo>
                <a:lnTo>
                  <a:pt x="5583" y="4613"/>
                </a:lnTo>
                <a:lnTo>
                  <a:pt x="5555" y="4627"/>
                </a:lnTo>
                <a:lnTo>
                  <a:pt x="5549" y="4621"/>
                </a:lnTo>
                <a:lnTo>
                  <a:pt x="5549" y="4613"/>
                </a:lnTo>
                <a:lnTo>
                  <a:pt x="5565" y="4569"/>
                </a:lnTo>
                <a:lnTo>
                  <a:pt x="5565" y="4563"/>
                </a:lnTo>
                <a:lnTo>
                  <a:pt x="5555" y="4563"/>
                </a:lnTo>
                <a:lnTo>
                  <a:pt x="5537" y="4563"/>
                </a:lnTo>
                <a:lnTo>
                  <a:pt x="5485" y="4569"/>
                </a:lnTo>
                <a:lnTo>
                  <a:pt x="5441" y="4601"/>
                </a:lnTo>
                <a:lnTo>
                  <a:pt x="5428" y="4607"/>
                </a:lnTo>
                <a:lnTo>
                  <a:pt x="5418" y="4613"/>
                </a:lnTo>
                <a:lnTo>
                  <a:pt x="5418" y="4607"/>
                </a:lnTo>
                <a:lnTo>
                  <a:pt x="5395" y="4627"/>
                </a:lnTo>
                <a:lnTo>
                  <a:pt x="5356" y="4653"/>
                </a:lnTo>
                <a:lnTo>
                  <a:pt x="5338" y="4665"/>
                </a:lnTo>
                <a:lnTo>
                  <a:pt x="5350" y="4645"/>
                </a:lnTo>
                <a:lnTo>
                  <a:pt x="5389" y="4595"/>
                </a:lnTo>
                <a:lnTo>
                  <a:pt x="5389" y="4569"/>
                </a:lnTo>
                <a:lnTo>
                  <a:pt x="5389" y="4563"/>
                </a:lnTo>
                <a:lnTo>
                  <a:pt x="5379" y="4557"/>
                </a:lnTo>
                <a:lnTo>
                  <a:pt x="5384" y="4549"/>
                </a:lnTo>
                <a:lnTo>
                  <a:pt x="5395" y="4543"/>
                </a:lnTo>
                <a:lnTo>
                  <a:pt x="5412" y="4532"/>
                </a:lnTo>
                <a:lnTo>
                  <a:pt x="5436" y="4518"/>
                </a:lnTo>
                <a:lnTo>
                  <a:pt x="5436" y="4512"/>
                </a:lnTo>
                <a:lnTo>
                  <a:pt x="5423" y="4512"/>
                </a:lnTo>
                <a:lnTo>
                  <a:pt x="5423" y="4506"/>
                </a:lnTo>
                <a:lnTo>
                  <a:pt x="5436" y="4500"/>
                </a:lnTo>
                <a:lnTo>
                  <a:pt x="5441" y="4486"/>
                </a:lnTo>
                <a:lnTo>
                  <a:pt x="5441" y="4454"/>
                </a:lnTo>
                <a:lnTo>
                  <a:pt x="5452" y="4430"/>
                </a:lnTo>
                <a:lnTo>
                  <a:pt x="5469" y="4462"/>
                </a:lnTo>
                <a:lnTo>
                  <a:pt x="5480" y="4462"/>
                </a:lnTo>
                <a:lnTo>
                  <a:pt x="5498" y="4454"/>
                </a:lnTo>
                <a:lnTo>
                  <a:pt x="5565" y="4416"/>
                </a:lnTo>
                <a:lnTo>
                  <a:pt x="5571" y="4404"/>
                </a:lnTo>
                <a:lnTo>
                  <a:pt x="5578" y="4384"/>
                </a:lnTo>
                <a:lnTo>
                  <a:pt x="5571" y="4366"/>
                </a:lnTo>
                <a:lnTo>
                  <a:pt x="5571" y="4358"/>
                </a:lnTo>
                <a:lnTo>
                  <a:pt x="5594" y="4358"/>
                </a:lnTo>
                <a:lnTo>
                  <a:pt x="5606" y="4352"/>
                </a:lnTo>
                <a:lnTo>
                  <a:pt x="5611" y="4346"/>
                </a:lnTo>
                <a:lnTo>
                  <a:pt x="5611" y="4302"/>
                </a:lnTo>
                <a:lnTo>
                  <a:pt x="5627" y="4231"/>
                </a:lnTo>
                <a:lnTo>
                  <a:pt x="5627" y="4207"/>
                </a:lnTo>
                <a:lnTo>
                  <a:pt x="5634" y="4199"/>
                </a:lnTo>
                <a:lnTo>
                  <a:pt x="5627" y="4155"/>
                </a:lnTo>
                <a:lnTo>
                  <a:pt x="5645" y="4111"/>
                </a:lnTo>
                <a:lnTo>
                  <a:pt x="5645" y="4079"/>
                </a:lnTo>
                <a:lnTo>
                  <a:pt x="5640" y="4059"/>
                </a:lnTo>
                <a:lnTo>
                  <a:pt x="5611" y="4048"/>
                </a:lnTo>
                <a:lnTo>
                  <a:pt x="5594" y="4022"/>
                </a:lnTo>
                <a:lnTo>
                  <a:pt x="5583" y="4022"/>
                </a:lnTo>
                <a:lnTo>
                  <a:pt x="5549" y="4022"/>
                </a:lnTo>
                <a:close/>
                <a:moveTo>
                  <a:pt x="18884" y="4709"/>
                </a:moveTo>
                <a:lnTo>
                  <a:pt x="18866" y="4723"/>
                </a:lnTo>
                <a:lnTo>
                  <a:pt x="18822" y="4755"/>
                </a:lnTo>
                <a:lnTo>
                  <a:pt x="18804" y="4767"/>
                </a:lnTo>
                <a:lnTo>
                  <a:pt x="18786" y="4767"/>
                </a:lnTo>
                <a:lnTo>
                  <a:pt x="18753" y="4761"/>
                </a:lnTo>
                <a:lnTo>
                  <a:pt x="18737" y="4767"/>
                </a:lnTo>
                <a:lnTo>
                  <a:pt x="18724" y="4786"/>
                </a:lnTo>
                <a:lnTo>
                  <a:pt x="18708" y="4792"/>
                </a:lnTo>
                <a:lnTo>
                  <a:pt x="18685" y="4804"/>
                </a:lnTo>
                <a:lnTo>
                  <a:pt x="18673" y="4824"/>
                </a:lnTo>
                <a:lnTo>
                  <a:pt x="18667" y="4836"/>
                </a:lnTo>
                <a:lnTo>
                  <a:pt x="18667" y="4856"/>
                </a:lnTo>
                <a:lnTo>
                  <a:pt x="18680" y="4894"/>
                </a:lnTo>
                <a:lnTo>
                  <a:pt x="18685" y="4914"/>
                </a:lnTo>
                <a:lnTo>
                  <a:pt x="18708" y="4932"/>
                </a:lnTo>
                <a:lnTo>
                  <a:pt x="18690" y="4946"/>
                </a:lnTo>
                <a:lnTo>
                  <a:pt x="18673" y="4940"/>
                </a:lnTo>
                <a:lnTo>
                  <a:pt x="18657" y="4940"/>
                </a:lnTo>
                <a:lnTo>
                  <a:pt x="18639" y="4946"/>
                </a:lnTo>
                <a:lnTo>
                  <a:pt x="18628" y="4958"/>
                </a:lnTo>
                <a:lnTo>
                  <a:pt x="18594" y="5004"/>
                </a:lnTo>
                <a:lnTo>
                  <a:pt x="18594" y="5010"/>
                </a:lnTo>
                <a:lnTo>
                  <a:pt x="18594" y="5022"/>
                </a:lnTo>
                <a:lnTo>
                  <a:pt x="18605" y="5035"/>
                </a:lnTo>
                <a:lnTo>
                  <a:pt x="18616" y="5047"/>
                </a:lnTo>
                <a:lnTo>
                  <a:pt x="18657" y="5047"/>
                </a:lnTo>
                <a:lnTo>
                  <a:pt x="18644" y="5073"/>
                </a:lnTo>
                <a:lnTo>
                  <a:pt x="18644" y="5085"/>
                </a:lnTo>
                <a:lnTo>
                  <a:pt x="18657" y="5099"/>
                </a:lnTo>
                <a:lnTo>
                  <a:pt x="18639" y="5131"/>
                </a:lnTo>
                <a:lnTo>
                  <a:pt x="18639" y="5149"/>
                </a:lnTo>
                <a:lnTo>
                  <a:pt x="18639" y="5175"/>
                </a:lnTo>
                <a:lnTo>
                  <a:pt x="18639" y="5195"/>
                </a:lnTo>
                <a:lnTo>
                  <a:pt x="18634" y="5213"/>
                </a:lnTo>
                <a:lnTo>
                  <a:pt x="18628" y="5219"/>
                </a:lnTo>
                <a:lnTo>
                  <a:pt x="18610" y="5233"/>
                </a:lnTo>
                <a:lnTo>
                  <a:pt x="18605" y="5259"/>
                </a:lnTo>
                <a:lnTo>
                  <a:pt x="18600" y="5277"/>
                </a:lnTo>
                <a:lnTo>
                  <a:pt x="18587" y="5290"/>
                </a:lnTo>
                <a:lnTo>
                  <a:pt x="18559" y="5290"/>
                </a:lnTo>
                <a:lnTo>
                  <a:pt x="18525" y="5282"/>
                </a:lnTo>
                <a:lnTo>
                  <a:pt x="18515" y="5290"/>
                </a:lnTo>
                <a:lnTo>
                  <a:pt x="18491" y="5308"/>
                </a:lnTo>
                <a:lnTo>
                  <a:pt x="18486" y="5322"/>
                </a:lnTo>
                <a:lnTo>
                  <a:pt x="18474" y="5366"/>
                </a:lnTo>
                <a:lnTo>
                  <a:pt x="18468" y="5386"/>
                </a:lnTo>
                <a:lnTo>
                  <a:pt x="18474" y="5430"/>
                </a:lnTo>
                <a:lnTo>
                  <a:pt x="18481" y="5456"/>
                </a:lnTo>
                <a:lnTo>
                  <a:pt x="18497" y="5506"/>
                </a:lnTo>
                <a:lnTo>
                  <a:pt x="18515" y="5537"/>
                </a:lnTo>
                <a:lnTo>
                  <a:pt x="18531" y="5557"/>
                </a:lnTo>
                <a:lnTo>
                  <a:pt x="18554" y="5569"/>
                </a:lnTo>
                <a:lnTo>
                  <a:pt x="18577" y="5577"/>
                </a:lnTo>
                <a:lnTo>
                  <a:pt x="18610" y="5569"/>
                </a:lnTo>
                <a:lnTo>
                  <a:pt x="18651" y="5545"/>
                </a:lnTo>
                <a:lnTo>
                  <a:pt x="18690" y="5557"/>
                </a:lnTo>
                <a:lnTo>
                  <a:pt x="18729" y="5557"/>
                </a:lnTo>
                <a:lnTo>
                  <a:pt x="18799" y="5531"/>
                </a:lnTo>
                <a:lnTo>
                  <a:pt x="18809" y="5537"/>
                </a:lnTo>
                <a:lnTo>
                  <a:pt x="18799" y="5557"/>
                </a:lnTo>
                <a:lnTo>
                  <a:pt x="18804" y="5595"/>
                </a:lnTo>
                <a:lnTo>
                  <a:pt x="18822" y="5621"/>
                </a:lnTo>
                <a:lnTo>
                  <a:pt x="18838" y="5615"/>
                </a:lnTo>
                <a:lnTo>
                  <a:pt x="18856" y="5621"/>
                </a:lnTo>
                <a:lnTo>
                  <a:pt x="18856" y="5633"/>
                </a:lnTo>
                <a:lnTo>
                  <a:pt x="18907" y="5673"/>
                </a:lnTo>
                <a:lnTo>
                  <a:pt x="18957" y="5697"/>
                </a:lnTo>
                <a:lnTo>
                  <a:pt x="18946" y="5711"/>
                </a:lnTo>
                <a:lnTo>
                  <a:pt x="18918" y="5697"/>
                </a:lnTo>
                <a:lnTo>
                  <a:pt x="18907" y="5705"/>
                </a:lnTo>
                <a:lnTo>
                  <a:pt x="18912" y="5729"/>
                </a:lnTo>
                <a:lnTo>
                  <a:pt x="18879" y="5723"/>
                </a:lnTo>
                <a:lnTo>
                  <a:pt x="18866" y="5743"/>
                </a:lnTo>
                <a:lnTo>
                  <a:pt x="18872" y="5761"/>
                </a:lnTo>
                <a:lnTo>
                  <a:pt x="18879" y="5786"/>
                </a:lnTo>
                <a:lnTo>
                  <a:pt x="18884" y="5800"/>
                </a:lnTo>
                <a:lnTo>
                  <a:pt x="18861" y="5806"/>
                </a:lnTo>
                <a:lnTo>
                  <a:pt x="18850" y="5818"/>
                </a:lnTo>
                <a:lnTo>
                  <a:pt x="18907" y="5844"/>
                </a:lnTo>
                <a:lnTo>
                  <a:pt x="18992" y="5856"/>
                </a:lnTo>
                <a:lnTo>
                  <a:pt x="19014" y="5864"/>
                </a:lnTo>
                <a:lnTo>
                  <a:pt x="19049" y="5882"/>
                </a:lnTo>
                <a:lnTo>
                  <a:pt x="19065" y="5888"/>
                </a:lnTo>
                <a:lnTo>
                  <a:pt x="19060" y="5870"/>
                </a:lnTo>
                <a:lnTo>
                  <a:pt x="19065" y="5856"/>
                </a:lnTo>
                <a:lnTo>
                  <a:pt x="19106" y="5882"/>
                </a:lnTo>
                <a:lnTo>
                  <a:pt x="19140" y="5882"/>
                </a:lnTo>
                <a:lnTo>
                  <a:pt x="19168" y="5882"/>
                </a:lnTo>
                <a:lnTo>
                  <a:pt x="19241" y="5864"/>
                </a:lnTo>
                <a:lnTo>
                  <a:pt x="19248" y="5870"/>
                </a:lnTo>
                <a:lnTo>
                  <a:pt x="19248" y="5882"/>
                </a:lnTo>
                <a:lnTo>
                  <a:pt x="19264" y="5896"/>
                </a:lnTo>
                <a:lnTo>
                  <a:pt x="19287" y="5888"/>
                </a:lnTo>
                <a:lnTo>
                  <a:pt x="19287" y="5876"/>
                </a:lnTo>
                <a:lnTo>
                  <a:pt x="19316" y="5888"/>
                </a:lnTo>
                <a:lnTo>
                  <a:pt x="19316" y="5876"/>
                </a:lnTo>
                <a:lnTo>
                  <a:pt x="19321" y="5870"/>
                </a:lnTo>
                <a:lnTo>
                  <a:pt x="19378" y="5902"/>
                </a:lnTo>
                <a:lnTo>
                  <a:pt x="19390" y="5902"/>
                </a:lnTo>
                <a:lnTo>
                  <a:pt x="19396" y="5888"/>
                </a:lnTo>
                <a:lnTo>
                  <a:pt x="19367" y="5864"/>
                </a:lnTo>
                <a:lnTo>
                  <a:pt x="19349" y="5856"/>
                </a:lnTo>
                <a:lnTo>
                  <a:pt x="19333" y="5844"/>
                </a:lnTo>
                <a:lnTo>
                  <a:pt x="19355" y="5832"/>
                </a:lnTo>
                <a:lnTo>
                  <a:pt x="19378" y="5832"/>
                </a:lnTo>
                <a:lnTo>
                  <a:pt x="19390" y="5844"/>
                </a:lnTo>
                <a:lnTo>
                  <a:pt x="19401" y="5864"/>
                </a:lnTo>
                <a:lnTo>
                  <a:pt x="19406" y="5864"/>
                </a:lnTo>
                <a:lnTo>
                  <a:pt x="19492" y="5882"/>
                </a:lnTo>
                <a:lnTo>
                  <a:pt x="19509" y="5870"/>
                </a:lnTo>
                <a:lnTo>
                  <a:pt x="19509" y="5856"/>
                </a:lnTo>
                <a:lnTo>
                  <a:pt x="19538" y="5844"/>
                </a:lnTo>
                <a:lnTo>
                  <a:pt x="19561" y="5812"/>
                </a:lnTo>
                <a:lnTo>
                  <a:pt x="19543" y="5792"/>
                </a:lnTo>
                <a:lnTo>
                  <a:pt x="19532" y="5786"/>
                </a:lnTo>
                <a:lnTo>
                  <a:pt x="19452" y="5755"/>
                </a:lnTo>
                <a:lnTo>
                  <a:pt x="19424" y="5737"/>
                </a:lnTo>
                <a:lnTo>
                  <a:pt x="19333" y="5673"/>
                </a:lnTo>
                <a:lnTo>
                  <a:pt x="19248" y="5577"/>
                </a:lnTo>
                <a:lnTo>
                  <a:pt x="19197" y="5506"/>
                </a:lnTo>
                <a:lnTo>
                  <a:pt x="19150" y="5430"/>
                </a:lnTo>
                <a:lnTo>
                  <a:pt x="19127" y="5392"/>
                </a:lnTo>
                <a:lnTo>
                  <a:pt x="19111" y="5360"/>
                </a:lnTo>
                <a:lnTo>
                  <a:pt x="19078" y="5334"/>
                </a:lnTo>
                <a:lnTo>
                  <a:pt x="19083" y="5296"/>
                </a:lnTo>
                <a:lnTo>
                  <a:pt x="19083" y="5259"/>
                </a:lnTo>
                <a:lnTo>
                  <a:pt x="19088" y="5219"/>
                </a:lnTo>
                <a:lnTo>
                  <a:pt x="19088" y="5207"/>
                </a:lnTo>
                <a:lnTo>
                  <a:pt x="19065" y="5169"/>
                </a:lnTo>
                <a:lnTo>
                  <a:pt x="19055" y="5137"/>
                </a:lnTo>
                <a:lnTo>
                  <a:pt x="19049" y="5123"/>
                </a:lnTo>
                <a:lnTo>
                  <a:pt x="19042" y="5099"/>
                </a:lnTo>
                <a:lnTo>
                  <a:pt x="19049" y="5085"/>
                </a:lnTo>
                <a:lnTo>
                  <a:pt x="19042" y="5067"/>
                </a:lnTo>
                <a:lnTo>
                  <a:pt x="19049" y="5053"/>
                </a:lnTo>
                <a:lnTo>
                  <a:pt x="19071" y="5041"/>
                </a:lnTo>
                <a:lnTo>
                  <a:pt x="19078" y="5010"/>
                </a:lnTo>
                <a:lnTo>
                  <a:pt x="19078" y="4984"/>
                </a:lnTo>
                <a:lnTo>
                  <a:pt x="19078" y="4964"/>
                </a:lnTo>
                <a:lnTo>
                  <a:pt x="19088" y="4952"/>
                </a:lnTo>
                <a:lnTo>
                  <a:pt x="19127" y="4952"/>
                </a:lnTo>
                <a:lnTo>
                  <a:pt x="19127" y="4940"/>
                </a:lnTo>
                <a:lnTo>
                  <a:pt x="19134" y="4920"/>
                </a:lnTo>
                <a:lnTo>
                  <a:pt x="19134" y="4894"/>
                </a:lnTo>
                <a:lnTo>
                  <a:pt x="19122" y="4862"/>
                </a:lnTo>
                <a:lnTo>
                  <a:pt x="19122" y="4844"/>
                </a:lnTo>
                <a:lnTo>
                  <a:pt x="19134" y="4804"/>
                </a:lnTo>
                <a:lnTo>
                  <a:pt x="19140" y="4792"/>
                </a:lnTo>
                <a:lnTo>
                  <a:pt x="19140" y="4767"/>
                </a:lnTo>
                <a:lnTo>
                  <a:pt x="19127" y="4755"/>
                </a:lnTo>
                <a:lnTo>
                  <a:pt x="19094" y="4749"/>
                </a:lnTo>
                <a:lnTo>
                  <a:pt x="19042" y="4749"/>
                </a:lnTo>
                <a:lnTo>
                  <a:pt x="18969" y="4735"/>
                </a:lnTo>
                <a:lnTo>
                  <a:pt x="18936" y="4723"/>
                </a:lnTo>
                <a:lnTo>
                  <a:pt x="18907" y="4709"/>
                </a:lnTo>
                <a:lnTo>
                  <a:pt x="18884" y="4709"/>
                </a:lnTo>
                <a:close/>
                <a:moveTo>
                  <a:pt x="14285" y="5520"/>
                </a:moveTo>
                <a:lnTo>
                  <a:pt x="14257" y="5531"/>
                </a:lnTo>
                <a:lnTo>
                  <a:pt x="14228" y="5545"/>
                </a:lnTo>
                <a:lnTo>
                  <a:pt x="14228" y="5557"/>
                </a:lnTo>
                <a:lnTo>
                  <a:pt x="14251" y="5563"/>
                </a:lnTo>
                <a:lnTo>
                  <a:pt x="14262" y="5595"/>
                </a:lnTo>
                <a:lnTo>
                  <a:pt x="14290" y="5601"/>
                </a:lnTo>
                <a:lnTo>
                  <a:pt x="14296" y="5601"/>
                </a:lnTo>
                <a:lnTo>
                  <a:pt x="14331" y="5601"/>
                </a:lnTo>
                <a:lnTo>
                  <a:pt x="14353" y="5595"/>
                </a:lnTo>
                <a:lnTo>
                  <a:pt x="14365" y="5577"/>
                </a:lnTo>
                <a:lnTo>
                  <a:pt x="14353" y="5577"/>
                </a:lnTo>
                <a:lnTo>
                  <a:pt x="14337" y="5545"/>
                </a:lnTo>
                <a:lnTo>
                  <a:pt x="14324" y="5537"/>
                </a:lnTo>
                <a:lnTo>
                  <a:pt x="14285" y="5520"/>
                </a:lnTo>
                <a:close/>
                <a:moveTo>
                  <a:pt x="14120" y="5551"/>
                </a:moveTo>
                <a:lnTo>
                  <a:pt x="14068" y="5589"/>
                </a:lnTo>
                <a:lnTo>
                  <a:pt x="14029" y="5615"/>
                </a:lnTo>
                <a:lnTo>
                  <a:pt x="14024" y="5633"/>
                </a:lnTo>
                <a:lnTo>
                  <a:pt x="14040" y="5653"/>
                </a:lnTo>
                <a:lnTo>
                  <a:pt x="14040" y="5673"/>
                </a:lnTo>
                <a:lnTo>
                  <a:pt x="14029" y="5673"/>
                </a:lnTo>
                <a:lnTo>
                  <a:pt x="14012" y="5685"/>
                </a:lnTo>
                <a:lnTo>
                  <a:pt x="13944" y="5755"/>
                </a:lnTo>
                <a:lnTo>
                  <a:pt x="13921" y="5749"/>
                </a:lnTo>
                <a:lnTo>
                  <a:pt x="13869" y="5780"/>
                </a:lnTo>
                <a:lnTo>
                  <a:pt x="13807" y="5832"/>
                </a:lnTo>
                <a:lnTo>
                  <a:pt x="13791" y="5850"/>
                </a:lnTo>
                <a:lnTo>
                  <a:pt x="13768" y="5896"/>
                </a:lnTo>
                <a:lnTo>
                  <a:pt x="13768" y="5908"/>
                </a:lnTo>
                <a:lnTo>
                  <a:pt x="13774" y="5934"/>
                </a:lnTo>
                <a:lnTo>
                  <a:pt x="13763" y="5946"/>
                </a:lnTo>
                <a:lnTo>
                  <a:pt x="13750" y="5940"/>
                </a:lnTo>
                <a:lnTo>
                  <a:pt x="13740" y="5920"/>
                </a:lnTo>
                <a:lnTo>
                  <a:pt x="13727" y="5888"/>
                </a:lnTo>
                <a:lnTo>
                  <a:pt x="13740" y="5824"/>
                </a:lnTo>
                <a:lnTo>
                  <a:pt x="13740" y="5792"/>
                </a:lnTo>
                <a:lnTo>
                  <a:pt x="13734" y="5780"/>
                </a:lnTo>
                <a:lnTo>
                  <a:pt x="13711" y="5755"/>
                </a:lnTo>
                <a:lnTo>
                  <a:pt x="13660" y="5768"/>
                </a:lnTo>
                <a:lnTo>
                  <a:pt x="13642" y="5786"/>
                </a:lnTo>
                <a:lnTo>
                  <a:pt x="13631" y="5792"/>
                </a:lnTo>
                <a:lnTo>
                  <a:pt x="13626" y="5768"/>
                </a:lnTo>
                <a:lnTo>
                  <a:pt x="13592" y="5780"/>
                </a:lnTo>
                <a:lnTo>
                  <a:pt x="13585" y="5768"/>
                </a:lnTo>
                <a:lnTo>
                  <a:pt x="13541" y="5786"/>
                </a:lnTo>
                <a:lnTo>
                  <a:pt x="13500" y="5768"/>
                </a:lnTo>
                <a:lnTo>
                  <a:pt x="13472" y="5774"/>
                </a:lnTo>
                <a:lnTo>
                  <a:pt x="13466" y="5780"/>
                </a:lnTo>
                <a:lnTo>
                  <a:pt x="13466" y="5800"/>
                </a:lnTo>
                <a:lnTo>
                  <a:pt x="13489" y="5838"/>
                </a:lnTo>
                <a:lnTo>
                  <a:pt x="13518" y="5856"/>
                </a:lnTo>
                <a:lnTo>
                  <a:pt x="13523" y="5888"/>
                </a:lnTo>
                <a:lnTo>
                  <a:pt x="13512" y="5966"/>
                </a:lnTo>
                <a:lnTo>
                  <a:pt x="13500" y="5972"/>
                </a:lnTo>
                <a:lnTo>
                  <a:pt x="13484" y="5934"/>
                </a:lnTo>
                <a:lnTo>
                  <a:pt x="13461" y="5908"/>
                </a:lnTo>
                <a:lnTo>
                  <a:pt x="13450" y="5870"/>
                </a:lnTo>
                <a:lnTo>
                  <a:pt x="13415" y="5870"/>
                </a:lnTo>
                <a:lnTo>
                  <a:pt x="13381" y="5914"/>
                </a:lnTo>
                <a:lnTo>
                  <a:pt x="13365" y="5908"/>
                </a:lnTo>
                <a:lnTo>
                  <a:pt x="13358" y="5896"/>
                </a:lnTo>
                <a:lnTo>
                  <a:pt x="13329" y="5896"/>
                </a:lnTo>
                <a:lnTo>
                  <a:pt x="13296" y="5882"/>
                </a:lnTo>
                <a:lnTo>
                  <a:pt x="13273" y="5908"/>
                </a:lnTo>
                <a:lnTo>
                  <a:pt x="13244" y="5972"/>
                </a:lnTo>
                <a:lnTo>
                  <a:pt x="13244" y="6004"/>
                </a:lnTo>
                <a:lnTo>
                  <a:pt x="13251" y="6023"/>
                </a:lnTo>
                <a:lnTo>
                  <a:pt x="13257" y="6047"/>
                </a:lnTo>
                <a:lnTo>
                  <a:pt x="13257" y="6055"/>
                </a:lnTo>
                <a:lnTo>
                  <a:pt x="13216" y="6035"/>
                </a:lnTo>
                <a:lnTo>
                  <a:pt x="13138" y="6099"/>
                </a:lnTo>
                <a:lnTo>
                  <a:pt x="13120" y="6105"/>
                </a:lnTo>
                <a:lnTo>
                  <a:pt x="13109" y="6111"/>
                </a:lnTo>
                <a:lnTo>
                  <a:pt x="13109" y="6099"/>
                </a:lnTo>
                <a:lnTo>
                  <a:pt x="13177" y="6029"/>
                </a:lnTo>
                <a:lnTo>
                  <a:pt x="13205" y="5998"/>
                </a:lnTo>
                <a:lnTo>
                  <a:pt x="13210" y="5972"/>
                </a:lnTo>
                <a:lnTo>
                  <a:pt x="13251" y="5896"/>
                </a:lnTo>
                <a:lnTo>
                  <a:pt x="13257" y="5870"/>
                </a:lnTo>
                <a:lnTo>
                  <a:pt x="13257" y="5856"/>
                </a:lnTo>
                <a:lnTo>
                  <a:pt x="13234" y="5864"/>
                </a:lnTo>
                <a:lnTo>
                  <a:pt x="13216" y="5870"/>
                </a:lnTo>
                <a:lnTo>
                  <a:pt x="13200" y="5876"/>
                </a:lnTo>
                <a:lnTo>
                  <a:pt x="13171" y="5896"/>
                </a:lnTo>
                <a:lnTo>
                  <a:pt x="13143" y="5934"/>
                </a:lnTo>
                <a:lnTo>
                  <a:pt x="13086" y="6023"/>
                </a:lnTo>
                <a:lnTo>
                  <a:pt x="13052" y="6055"/>
                </a:lnTo>
                <a:lnTo>
                  <a:pt x="13068" y="6023"/>
                </a:lnTo>
                <a:lnTo>
                  <a:pt x="13097" y="5978"/>
                </a:lnTo>
                <a:lnTo>
                  <a:pt x="13125" y="5908"/>
                </a:lnTo>
                <a:lnTo>
                  <a:pt x="13125" y="5896"/>
                </a:lnTo>
                <a:lnTo>
                  <a:pt x="13035" y="5902"/>
                </a:lnTo>
                <a:lnTo>
                  <a:pt x="12996" y="5934"/>
                </a:lnTo>
                <a:lnTo>
                  <a:pt x="12983" y="5946"/>
                </a:lnTo>
                <a:lnTo>
                  <a:pt x="12978" y="5960"/>
                </a:lnTo>
                <a:lnTo>
                  <a:pt x="12967" y="5972"/>
                </a:lnTo>
                <a:lnTo>
                  <a:pt x="12944" y="5984"/>
                </a:lnTo>
                <a:lnTo>
                  <a:pt x="12921" y="5984"/>
                </a:lnTo>
                <a:lnTo>
                  <a:pt x="12910" y="5978"/>
                </a:lnTo>
                <a:lnTo>
                  <a:pt x="12893" y="5984"/>
                </a:lnTo>
                <a:lnTo>
                  <a:pt x="12887" y="6010"/>
                </a:lnTo>
                <a:lnTo>
                  <a:pt x="12898" y="6041"/>
                </a:lnTo>
                <a:lnTo>
                  <a:pt x="12916" y="6067"/>
                </a:lnTo>
                <a:lnTo>
                  <a:pt x="12903" y="6073"/>
                </a:lnTo>
                <a:lnTo>
                  <a:pt x="12869" y="6061"/>
                </a:lnTo>
                <a:lnTo>
                  <a:pt x="12846" y="6035"/>
                </a:lnTo>
                <a:lnTo>
                  <a:pt x="12846" y="5998"/>
                </a:lnTo>
                <a:lnTo>
                  <a:pt x="12836" y="5978"/>
                </a:lnTo>
                <a:lnTo>
                  <a:pt x="12830" y="5978"/>
                </a:lnTo>
                <a:lnTo>
                  <a:pt x="12813" y="5992"/>
                </a:lnTo>
                <a:lnTo>
                  <a:pt x="12773" y="6035"/>
                </a:lnTo>
                <a:lnTo>
                  <a:pt x="12756" y="6073"/>
                </a:lnTo>
                <a:lnTo>
                  <a:pt x="12756" y="6099"/>
                </a:lnTo>
                <a:lnTo>
                  <a:pt x="12750" y="6105"/>
                </a:lnTo>
                <a:lnTo>
                  <a:pt x="12670" y="6119"/>
                </a:lnTo>
                <a:lnTo>
                  <a:pt x="12626" y="6151"/>
                </a:lnTo>
                <a:lnTo>
                  <a:pt x="12598" y="6201"/>
                </a:lnTo>
                <a:lnTo>
                  <a:pt x="12562" y="6227"/>
                </a:lnTo>
                <a:lnTo>
                  <a:pt x="12500" y="6264"/>
                </a:lnTo>
                <a:lnTo>
                  <a:pt x="12456" y="6259"/>
                </a:lnTo>
                <a:lnTo>
                  <a:pt x="12404" y="6270"/>
                </a:lnTo>
                <a:lnTo>
                  <a:pt x="12386" y="6284"/>
                </a:lnTo>
                <a:lnTo>
                  <a:pt x="12363" y="6302"/>
                </a:lnTo>
                <a:lnTo>
                  <a:pt x="12358" y="6322"/>
                </a:lnTo>
                <a:lnTo>
                  <a:pt x="12363" y="6334"/>
                </a:lnTo>
                <a:lnTo>
                  <a:pt x="12472" y="6366"/>
                </a:lnTo>
                <a:lnTo>
                  <a:pt x="12512" y="6366"/>
                </a:lnTo>
                <a:lnTo>
                  <a:pt x="12523" y="6374"/>
                </a:lnTo>
                <a:lnTo>
                  <a:pt x="12523" y="6380"/>
                </a:lnTo>
                <a:lnTo>
                  <a:pt x="12534" y="6386"/>
                </a:lnTo>
                <a:lnTo>
                  <a:pt x="12523" y="6392"/>
                </a:lnTo>
                <a:lnTo>
                  <a:pt x="12512" y="6392"/>
                </a:lnTo>
                <a:lnTo>
                  <a:pt x="12484" y="6392"/>
                </a:lnTo>
                <a:lnTo>
                  <a:pt x="12438" y="6398"/>
                </a:lnTo>
                <a:lnTo>
                  <a:pt x="12409" y="6398"/>
                </a:lnTo>
                <a:lnTo>
                  <a:pt x="12392" y="6392"/>
                </a:lnTo>
                <a:lnTo>
                  <a:pt x="12358" y="6360"/>
                </a:lnTo>
                <a:lnTo>
                  <a:pt x="12319" y="6360"/>
                </a:lnTo>
                <a:lnTo>
                  <a:pt x="12273" y="6380"/>
                </a:lnTo>
                <a:lnTo>
                  <a:pt x="12262" y="6398"/>
                </a:lnTo>
                <a:lnTo>
                  <a:pt x="12249" y="6456"/>
                </a:lnTo>
                <a:lnTo>
                  <a:pt x="12249" y="6482"/>
                </a:lnTo>
                <a:lnTo>
                  <a:pt x="12262" y="6488"/>
                </a:lnTo>
                <a:lnTo>
                  <a:pt x="12257" y="6502"/>
                </a:lnTo>
                <a:lnTo>
                  <a:pt x="12239" y="6507"/>
                </a:lnTo>
                <a:lnTo>
                  <a:pt x="12221" y="6519"/>
                </a:lnTo>
                <a:lnTo>
                  <a:pt x="12210" y="6571"/>
                </a:lnTo>
                <a:lnTo>
                  <a:pt x="12205" y="6565"/>
                </a:lnTo>
                <a:lnTo>
                  <a:pt x="12205" y="6502"/>
                </a:lnTo>
                <a:lnTo>
                  <a:pt x="12228" y="6424"/>
                </a:lnTo>
                <a:lnTo>
                  <a:pt x="12221" y="6418"/>
                </a:lnTo>
                <a:lnTo>
                  <a:pt x="12221" y="6412"/>
                </a:lnTo>
                <a:lnTo>
                  <a:pt x="12187" y="6424"/>
                </a:lnTo>
                <a:lnTo>
                  <a:pt x="12148" y="6424"/>
                </a:lnTo>
                <a:lnTo>
                  <a:pt x="12107" y="6444"/>
                </a:lnTo>
                <a:lnTo>
                  <a:pt x="12068" y="6450"/>
                </a:lnTo>
                <a:lnTo>
                  <a:pt x="12063" y="6462"/>
                </a:lnTo>
                <a:lnTo>
                  <a:pt x="12063" y="6476"/>
                </a:lnTo>
                <a:lnTo>
                  <a:pt x="12107" y="6494"/>
                </a:lnTo>
                <a:lnTo>
                  <a:pt x="12102" y="6513"/>
                </a:lnTo>
                <a:lnTo>
                  <a:pt x="12079" y="6513"/>
                </a:lnTo>
                <a:lnTo>
                  <a:pt x="12058" y="6513"/>
                </a:lnTo>
                <a:lnTo>
                  <a:pt x="12040" y="6488"/>
                </a:lnTo>
                <a:lnTo>
                  <a:pt x="12022" y="6482"/>
                </a:lnTo>
                <a:lnTo>
                  <a:pt x="12001" y="6482"/>
                </a:lnTo>
                <a:lnTo>
                  <a:pt x="11932" y="6533"/>
                </a:lnTo>
                <a:lnTo>
                  <a:pt x="11921" y="6557"/>
                </a:lnTo>
                <a:lnTo>
                  <a:pt x="11903" y="6589"/>
                </a:lnTo>
                <a:lnTo>
                  <a:pt x="11916" y="6597"/>
                </a:lnTo>
                <a:lnTo>
                  <a:pt x="11949" y="6597"/>
                </a:lnTo>
                <a:lnTo>
                  <a:pt x="12011" y="6577"/>
                </a:lnTo>
                <a:lnTo>
                  <a:pt x="12011" y="6589"/>
                </a:lnTo>
                <a:lnTo>
                  <a:pt x="11994" y="6597"/>
                </a:lnTo>
                <a:lnTo>
                  <a:pt x="11978" y="6615"/>
                </a:lnTo>
                <a:lnTo>
                  <a:pt x="11972" y="6641"/>
                </a:lnTo>
                <a:lnTo>
                  <a:pt x="11978" y="6673"/>
                </a:lnTo>
                <a:lnTo>
                  <a:pt x="11994" y="6693"/>
                </a:lnTo>
                <a:lnTo>
                  <a:pt x="12035" y="6685"/>
                </a:lnTo>
                <a:lnTo>
                  <a:pt x="12035" y="6699"/>
                </a:lnTo>
                <a:lnTo>
                  <a:pt x="12001" y="6725"/>
                </a:lnTo>
                <a:lnTo>
                  <a:pt x="11983" y="6762"/>
                </a:lnTo>
                <a:lnTo>
                  <a:pt x="11978" y="6762"/>
                </a:lnTo>
                <a:lnTo>
                  <a:pt x="11983" y="6717"/>
                </a:lnTo>
                <a:lnTo>
                  <a:pt x="11978" y="6705"/>
                </a:lnTo>
                <a:lnTo>
                  <a:pt x="11955" y="6693"/>
                </a:lnTo>
                <a:lnTo>
                  <a:pt x="11937" y="6653"/>
                </a:lnTo>
                <a:lnTo>
                  <a:pt x="11916" y="6641"/>
                </a:lnTo>
                <a:lnTo>
                  <a:pt x="11864" y="6661"/>
                </a:lnTo>
                <a:lnTo>
                  <a:pt x="11813" y="6699"/>
                </a:lnTo>
                <a:lnTo>
                  <a:pt x="11795" y="6717"/>
                </a:lnTo>
                <a:lnTo>
                  <a:pt x="11766" y="6731"/>
                </a:lnTo>
                <a:lnTo>
                  <a:pt x="11761" y="6743"/>
                </a:lnTo>
                <a:lnTo>
                  <a:pt x="11766" y="6749"/>
                </a:lnTo>
                <a:lnTo>
                  <a:pt x="11789" y="6749"/>
                </a:lnTo>
                <a:lnTo>
                  <a:pt x="11830" y="6762"/>
                </a:lnTo>
                <a:lnTo>
                  <a:pt x="11916" y="6788"/>
                </a:lnTo>
                <a:lnTo>
                  <a:pt x="11937" y="6800"/>
                </a:lnTo>
                <a:lnTo>
                  <a:pt x="11926" y="6820"/>
                </a:lnTo>
                <a:lnTo>
                  <a:pt x="11807" y="6794"/>
                </a:lnTo>
                <a:lnTo>
                  <a:pt x="11773" y="6794"/>
                </a:lnTo>
                <a:lnTo>
                  <a:pt x="11745" y="6800"/>
                </a:lnTo>
                <a:lnTo>
                  <a:pt x="11722" y="6788"/>
                </a:lnTo>
                <a:lnTo>
                  <a:pt x="11688" y="6800"/>
                </a:lnTo>
                <a:lnTo>
                  <a:pt x="11676" y="6794"/>
                </a:lnTo>
                <a:lnTo>
                  <a:pt x="11647" y="6806"/>
                </a:lnTo>
                <a:lnTo>
                  <a:pt x="11603" y="6844"/>
                </a:lnTo>
                <a:lnTo>
                  <a:pt x="11590" y="6844"/>
                </a:lnTo>
                <a:lnTo>
                  <a:pt x="11567" y="6852"/>
                </a:lnTo>
                <a:lnTo>
                  <a:pt x="11551" y="6858"/>
                </a:lnTo>
                <a:lnTo>
                  <a:pt x="11551" y="6884"/>
                </a:lnTo>
                <a:lnTo>
                  <a:pt x="11580" y="6908"/>
                </a:lnTo>
                <a:lnTo>
                  <a:pt x="11585" y="6922"/>
                </a:lnTo>
                <a:lnTo>
                  <a:pt x="11551" y="6916"/>
                </a:lnTo>
                <a:lnTo>
                  <a:pt x="11523" y="6902"/>
                </a:lnTo>
                <a:lnTo>
                  <a:pt x="11495" y="6922"/>
                </a:lnTo>
                <a:lnTo>
                  <a:pt x="11477" y="6928"/>
                </a:lnTo>
                <a:lnTo>
                  <a:pt x="11448" y="6928"/>
                </a:lnTo>
                <a:lnTo>
                  <a:pt x="11420" y="6948"/>
                </a:lnTo>
                <a:lnTo>
                  <a:pt x="11392" y="6992"/>
                </a:lnTo>
                <a:lnTo>
                  <a:pt x="11381" y="6986"/>
                </a:lnTo>
                <a:lnTo>
                  <a:pt x="11352" y="7029"/>
                </a:lnTo>
                <a:lnTo>
                  <a:pt x="11319" y="7119"/>
                </a:lnTo>
                <a:lnTo>
                  <a:pt x="11363" y="7125"/>
                </a:lnTo>
                <a:lnTo>
                  <a:pt x="11381" y="7125"/>
                </a:lnTo>
                <a:lnTo>
                  <a:pt x="11392" y="7125"/>
                </a:lnTo>
                <a:lnTo>
                  <a:pt x="11432" y="7125"/>
                </a:lnTo>
                <a:lnTo>
                  <a:pt x="11495" y="7125"/>
                </a:lnTo>
                <a:lnTo>
                  <a:pt x="11500" y="7139"/>
                </a:lnTo>
                <a:lnTo>
                  <a:pt x="11471" y="7151"/>
                </a:lnTo>
                <a:lnTo>
                  <a:pt x="11438" y="7157"/>
                </a:lnTo>
                <a:lnTo>
                  <a:pt x="11415" y="7171"/>
                </a:lnTo>
                <a:lnTo>
                  <a:pt x="11358" y="7151"/>
                </a:lnTo>
                <a:lnTo>
                  <a:pt x="11233" y="7157"/>
                </a:lnTo>
                <a:lnTo>
                  <a:pt x="11226" y="7171"/>
                </a:lnTo>
                <a:lnTo>
                  <a:pt x="11249" y="7203"/>
                </a:lnTo>
                <a:lnTo>
                  <a:pt x="11249" y="7227"/>
                </a:lnTo>
                <a:lnTo>
                  <a:pt x="11239" y="7235"/>
                </a:lnTo>
                <a:lnTo>
                  <a:pt x="11210" y="7221"/>
                </a:lnTo>
                <a:lnTo>
                  <a:pt x="11177" y="7235"/>
                </a:lnTo>
                <a:lnTo>
                  <a:pt x="11148" y="7272"/>
                </a:lnTo>
                <a:lnTo>
                  <a:pt x="11056" y="7330"/>
                </a:lnTo>
                <a:lnTo>
                  <a:pt x="11027" y="7354"/>
                </a:lnTo>
                <a:lnTo>
                  <a:pt x="10999" y="7386"/>
                </a:lnTo>
                <a:lnTo>
                  <a:pt x="10960" y="7432"/>
                </a:lnTo>
                <a:lnTo>
                  <a:pt x="10949" y="7470"/>
                </a:lnTo>
                <a:lnTo>
                  <a:pt x="10955" y="7489"/>
                </a:lnTo>
                <a:lnTo>
                  <a:pt x="10965" y="7482"/>
                </a:lnTo>
                <a:lnTo>
                  <a:pt x="10978" y="7495"/>
                </a:lnTo>
                <a:lnTo>
                  <a:pt x="10971" y="7513"/>
                </a:lnTo>
                <a:lnTo>
                  <a:pt x="10983" y="7527"/>
                </a:lnTo>
                <a:lnTo>
                  <a:pt x="10999" y="7527"/>
                </a:lnTo>
                <a:lnTo>
                  <a:pt x="11056" y="7507"/>
                </a:lnTo>
                <a:lnTo>
                  <a:pt x="11084" y="7489"/>
                </a:lnTo>
                <a:lnTo>
                  <a:pt x="11107" y="7482"/>
                </a:lnTo>
                <a:lnTo>
                  <a:pt x="11050" y="7527"/>
                </a:lnTo>
                <a:lnTo>
                  <a:pt x="10983" y="7565"/>
                </a:lnTo>
                <a:lnTo>
                  <a:pt x="10942" y="7559"/>
                </a:lnTo>
                <a:lnTo>
                  <a:pt x="10937" y="7533"/>
                </a:lnTo>
                <a:lnTo>
                  <a:pt x="10931" y="7513"/>
                </a:lnTo>
                <a:lnTo>
                  <a:pt x="10761" y="7559"/>
                </a:lnTo>
                <a:lnTo>
                  <a:pt x="10722" y="7585"/>
                </a:lnTo>
                <a:lnTo>
                  <a:pt x="10699" y="7617"/>
                </a:lnTo>
                <a:lnTo>
                  <a:pt x="10681" y="7649"/>
                </a:lnTo>
                <a:lnTo>
                  <a:pt x="10704" y="7641"/>
                </a:lnTo>
                <a:lnTo>
                  <a:pt x="10743" y="7635"/>
                </a:lnTo>
                <a:lnTo>
                  <a:pt x="10761" y="7641"/>
                </a:lnTo>
                <a:lnTo>
                  <a:pt x="10722" y="7661"/>
                </a:lnTo>
                <a:lnTo>
                  <a:pt x="10676" y="7673"/>
                </a:lnTo>
                <a:lnTo>
                  <a:pt x="10653" y="7673"/>
                </a:lnTo>
                <a:lnTo>
                  <a:pt x="10613" y="7693"/>
                </a:lnTo>
                <a:lnTo>
                  <a:pt x="10573" y="7699"/>
                </a:lnTo>
                <a:lnTo>
                  <a:pt x="10539" y="7731"/>
                </a:lnTo>
                <a:lnTo>
                  <a:pt x="10471" y="7744"/>
                </a:lnTo>
                <a:lnTo>
                  <a:pt x="10358" y="7826"/>
                </a:lnTo>
                <a:lnTo>
                  <a:pt x="10296" y="7858"/>
                </a:lnTo>
                <a:lnTo>
                  <a:pt x="10260" y="7896"/>
                </a:lnTo>
                <a:lnTo>
                  <a:pt x="10232" y="7916"/>
                </a:lnTo>
                <a:lnTo>
                  <a:pt x="10192" y="7928"/>
                </a:lnTo>
                <a:lnTo>
                  <a:pt x="10159" y="7954"/>
                </a:lnTo>
                <a:lnTo>
                  <a:pt x="10130" y="7991"/>
                </a:lnTo>
                <a:lnTo>
                  <a:pt x="10130" y="8005"/>
                </a:lnTo>
                <a:lnTo>
                  <a:pt x="10146" y="7999"/>
                </a:lnTo>
                <a:lnTo>
                  <a:pt x="10169" y="8005"/>
                </a:lnTo>
                <a:lnTo>
                  <a:pt x="10164" y="8043"/>
                </a:lnTo>
                <a:lnTo>
                  <a:pt x="10164" y="8063"/>
                </a:lnTo>
                <a:lnTo>
                  <a:pt x="10164" y="8087"/>
                </a:lnTo>
                <a:lnTo>
                  <a:pt x="10187" y="8101"/>
                </a:lnTo>
                <a:lnTo>
                  <a:pt x="10255" y="8095"/>
                </a:lnTo>
                <a:lnTo>
                  <a:pt x="10415" y="8043"/>
                </a:lnTo>
                <a:lnTo>
                  <a:pt x="10448" y="8017"/>
                </a:lnTo>
                <a:lnTo>
                  <a:pt x="10443" y="7985"/>
                </a:lnTo>
                <a:lnTo>
                  <a:pt x="10438" y="7979"/>
                </a:lnTo>
                <a:lnTo>
                  <a:pt x="10482" y="7960"/>
                </a:lnTo>
                <a:lnTo>
                  <a:pt x="10523" y="7948"/>
                </a:lnTo>
                <a:lnTo>
                  <a:pt x="10539" y="7948"/>
                </a:lnTo>
                <a:lnTo>
                  <a:pt x="10562" y="7960"/>
                </a:lnTo>
                <a:lnTo>
                  <a:pt x="10562" y="7974"/>
                </a:lnTo>
                <a:lnTo>
                  <a:pt x="10516" y="7985"/>
                </a:lnTo>
                <a:lnTo>
                  <a:pt x="10487" y="7999"/>
                </a:lnTo>
                <a:lnTo>
                  <a:pt x="10487" y="8011"/>
                </a:lnTo>
                <a:lnTo>
                  <a:pt x="10505" y="8017"/>
                </a:lnTo>
                <a:lnTo>
                  <a:pt x="10505" y="8037"/>
                </a:lnTo>
                <a:lnTo>
                  <a:pt x="10505" y="8049"/>
                </a:lnTo>
                <a:lnTo>
                  <a:pt x="10471" y="8063"/>
                </a:lnTo>
                <a:lnTo>
                  <a:pt x="10438" y="8075"/>
                </a:lnTo>
                <a:lnTo>
                  <a:pt x="10402" y="8075"/>
                </a:lnTo>
                <a:lnTo>
                  <a:pt x="10358" y="8081"/>
                </a:lnTo>
                <a:lnTo>
                  <a:pt x="10340" y="8095"/>
                </a:lnTo>
                <a:lnTo>
                  <a:pt x="10317" y="8119"/>
                </a:lnTo>
                <a:lnTo>
                  <a:pt x="10317" y="8127"/>
                </a:lnTo>
                <a:lnTo>
                  <a:pt x="10317" y="8165"/>
                </a:lnTo>
                <a:lnTo>
                  <a:pt x="10306" y="8159"/>
                </a:lnTo>
                <a:lnTo>
                  <a:pt x="10278" y="8159"/>
                </a:lnTo>
                <a:lnTo>
                  <a:pt x="10232" y="8139"/>
                </a:lnTo>
                <a:lnTo>
                  <a:pt x="10198" y="8133"/>
                </a:lnTo>
                <a:lnTo>
                  <a:pt x="10175" y="8139"/>
                </a:lnTo>
                <a:lnTo>
                  <a:pt x="10153" y="8151"/>
                </a:lnTo>
                <a:lnTo>
                  <a:pt x="10146" y="8145"/>
                </a:lnTo>
                <a:lnTo>
                  <a:pt x="10153" y="8107"/>
                </a:lnTo>
                <a:lnTo>
                  <a:pt x="10146" y="8101"/>
                </a:lnTo>
                <a:lnTo>
                  <a:pt x="10141" y="8081"/>
                </a:lnTo>
                <a:lnTo>
                  <a:pt x="10136" y="8031"/>
                </a:lnTo>
                <a:lnTo>
                  <a:pt x="10113" y="8031"/>
                </a:lnTo>
                <a:lnTo>
                  <a:pt x="10097" y="8037"/>
                </a:lnTo>
                <a:lnTo>
                  <a:pt x="10050" y="8031"/>
                </a:lnTo>
                <a:lnTo>
                  <a:pt x="9994" y="8069"/>
                </a:lnTo>
                <a:lnTo>
                  <a:pt x="9983" y="8063"/>
                </a:lnTo>
                <a:lnTo>
                  <a:pt x="9988" y="8049"/>
                </a:lnTo>
                <a:lnTo>
                  <a:pt x="10017" y="8023"/>
                </a:lnTo>
                <a:lnTo>
                  <a:pt x="10022" y="8011"/>
                </a:lnTo>
                <a:lnTo>
                  <a:pt x="9970" y="7974"/>
                </a:lnTo>
                <a:lnTo>
                  <a:pt x="9937" y="7974"/>
                </a:lnTo>
                <a:lnTo>
                  <a:pt x="9914" y="7974"/>
                </a:lnTo>
                <a:lnTo>
                  <a:pt x="9862" y="7991"/>
                </a:lnTo>
                <a:lnTo>
                  <a:pt x="9846" y="8005"/>
                </a:lnTo>
                <a:lnTo>
                  <a:pt x="9841" y="8031"/>
                </a:lnTo>
                <a:lnTo>
                  <a:pt x="9857" y="8043"/>
                </a:lnTo>
                <a:lnTo>
                  <a:pt x="9880" y="8049"/>
                </a:lnTo>
                <a:lnTo>
                  <a:pt x="9880" y="8069"/>
                </a:lnTo>
                <a:lnTo>
                  <a:pt x="9869" y="8087"/>
                </a:lnTo>
                <a:lnTo>
                  <a:pt x="9851" y="8095"/>
                </a:lnTo>
                <a:lnTo>
                  <a:pt x="9784" y="8087"/>
                </a:lnTo>
                <a:lnTo>
                  <a:pt x="9756" y="8107"/>
                </a:lnTo>
                <a:lnTo>
                  <a:pt x="9732" y="8133"/>
                </a:lnTo>
                <a:lnTo>
                  <a:pt x="9732" y="8171"/>
                </a:lnTo>
                <a:lnTo>
                  <a:pt x="9743" y="8197"/>
                </a:lnTo>
                <a:lnTo>
                  <a:pt x="9766" y="8278"/>
                </a:lnTo>
                <a:lnTo>
                  <a:pt x="9761" y="8298"/>
                </a:lnTo>
                <a:lnTo>
                  <a:pt x="9720" y="8228"/>
                </a:lnTo>
                <a:lnTo>
                  <a:pt x="9709" y="8209"/>
                </a:lnTo>
                <a:lnTo>
                  <a:pt x="9709" y="8159"/>
                </a:lnTo>
                <a:lnTo>
                  <a:pt x="9663" y="8139"/>
                </a:lnTo>
                <a:lnTo>
                  <a:pt x="9635" y="8133"/>
                </a:lnTo>
                <a:lnTo>
                  <a:pt x="9624" y="8127"/>
                </a:lnTo>
                <a:lnTo>
                  <a:pt x="9601" y="8127"/>
                </a:lnTo>
                <a:lnTo>
                  <a:pt x="9549" y="8145"/>
                </a:lnTo>
                <a:lnTo>
                  <a:pt x="9459" y="8145"/>
                </a:lnTo>
                <a:lnTo>
                  <a:pt x="9443" y="8151"/>
                </a:lnTo>
                <a:lnTo>
                  <a:pt x="9430" y="8165"/>
                </a:lnTo>
                <a:lnTo>
                  <a:pt x="9379" y="8203"/>
                </a:lnTo>
                <a:lnTo>
                  <a:pt x="9351" y="8228"/>
                </a:lnTo>
                <a:lnTo>
                  <a:pt x="9358" y="8240"/>
                </a:lnTo>
                <a:lnTo>
                  <a:pt x="9414" y="8246"/>
                </a:lnTo>
                <a:lnTo>
                  <a:pt x="9436" y="8240"/>
                </a:lnTo>
                <a:lnTo>
                  <a:pt x="9464" y="8246"/>
                </a:lnTo>
                <a:lnTo>
                  <a:pt x="9487" y="8278"/>
                </a:lnTo>
                <a:lnTo>
                  <a:pt x="9629" y="8292"/>
                </a:lnTo>
                <a:lnTo>
                  <a:pt x="9629" y="8310"/>
                </a:lnTo>
                <a:lnTo>
                  <a:pt x="9567" y="8298"/>
                </a:lnTo>
                <a:lnTo>
                  <a:pt x="9505" y="8304"/>
                </a:lnTo>
                <a:lnTo>
                  <a:pt x="9493" y="8310"/>
                </a:lnTo>
                <a:lnTo>
                  <a:pt x="9487" y="8330"/>
                </a:lnTo>
                <a:lnTo>
                  <a:pt x="9516" y="8350"/>
                </a:lnTo>
                <a:lnTo>
                  <a:pt x="9505" y="8356"/>
                </a:lnTo>
                <a:lnTo>
                  <a:pt x="9482" y="8356"/>
                </a:lnTo>
                <a:lnTo>
                  <a:pt x="9464" y="8356"/>
                </a:lnTo>
                <a:lnTo>
                  <a:pt x="9436" y="8318"/>
                </a:lnTo>
                <a:lnTo>
                  <a:pt x="9379" y="8286"/>
                </a:lnTo>
                <a:lnTo>
                  <a:pt x="9340" y="8266"/>
                </a:lnTo>
                <a:lnTo>
                  <a:pt x="9306" y="8266"/>
                </a:lnTo>
                <a:lnTo>
                  <a:pt x="9272" y="8260"/>
                </a:lnTo>
                <a:lnTo>
                  <a:pt x="9255" y="8254"/>
                </a:lnTo>
                <a:lnTo>
                  <a:pt x="9232" y="8260"/>
                </a:lnTo>
                <a:lnTo>
                  <a:pt x="9208" y="8278"/>
                </a:lnTo>
                <a:lnTo>
                  <a:pt x="9187" y="8292"/>
                </a:lnTo>
                <a:lnTo>
                  <a:pt x="9169" y="8304"/>
                </a:lnTo>
                <a:lnTo>
                  <a:pt x="9164" y="8324"/>
                </a:lnTo>
                <a:lnTo>
                  <a:pt x="9192" y="8330"/>
                </a:lnTo>
                <a:lnTo>
                  <a:pt x="9237" y="8330"/>
                </a:lnTo>
                <a:lnTo>
                  <a:pt x="9288" y="8336"/>
                </a:lnTo>
                <a:lnTo>
                  <a:pt x="9265" y="8350"/>
                </a:lnTo>
                <a:lnTo>
                  <a:pt x="9255" y="8356"/>
                </a:lnTo>
                <a:lnTo>
                  <a:pt x="9164" y="8350"/>
                </a:lnTo>
                <a:lnTo>
                  <a:pt x="9141" y="8342"/>
                </a:lnTo>
                <a:lnTo>
                  <a:pt x="9136" y="8330"/>
                </a:lnTo>
                <a:lnTo>
                  <a:pt x="9130" y="8310"/>
                </a:lnTo>
                <a:lnTo>
                  <a:pt x="9118" y="8304"/>
                </a:lnTo>
                <a:lnTo>
                  <a:pt x="9089" y="8310"/>
                </a:lnTo>
                <a:lnTo>
                  <a:pt x="9073" y="8304"/>
                </a:lnTo>
                <a:lnTo>
                  <a:pt x="9022" y="8324"/>
                </a:lnTo>
                <a:lnTo>
                  <a:pt x="8993" y="8350"/>
                </a:lnTo>
                <a:lnTo>
                  <a:pt x="8976" y="8362"/>
                </a:lnTo>
                <a:lnTo>
                  <a:pt x="8947" y="8382"/>
                </a:lnTo>
                <a:lnTo>
                  <a:pt x="8937" y="8374"/>
                </a:lnTo>
                <a:lnTo>
                  <a:pt x="8931" y="8356"/>
                </a:lnTo>
                <a:lnTo>
                  <a:pt x="8908" y="8362"/>
                </a:lnTo>
                <a:lnTo>
                  <a:pt x="8867" y="8414"/>
                </a:lnTo>
                <a:lnTo>
                  <a:pt x="8862" y="8446"/>
                </a:lnTo>
                <a:lnTo>
                  <a:pt x="8880" y="8464"/>
                </a:lnTo>
                <a:lnTo>
                  <a:pt x="8924" y="8477"/>
                </a:lnTo>
                <a:lnTo>
                  <a:pt x="8960" y="8495"/>
                </a:lnTo>
                <a:lnTo>
                  <a:pt x="9038" y="8559"/>
                </a:lnTo>
                <a:lnTo>
                  <a:pt x="9095" y="8579"/>
                </a:lnTo>
                <a:lnTo>
                  <a:pt x="9159" y="8579"/>
                </a:lnTo>
                <a:lnTo>
                  <a:pt x="9164" y="8591"/>
                </a:lnTo>
                <a:lnTo>
                  <a:pt x="9095" y="8597"/>
                </a:lnTo>
                <a:lnTo>
                  <a:pt x="8999" y="8579"/>
                </a:lnTo>
                <a:lnTo>
                  <a:pt x="8965" y="8547"/>
                </a:lnTo>
                <a:lnTo>
                  <a:pt x="8914" y="8495"/>
                </a:lnTo>
                <a:lnTo>
                  <a:pt x="8839" y="8477"/>
                </a:lnTo>
                <a:lnTo>
                  <a:pt x="8818" y="8458"/>
                </a:lnTo>
                <a:lnTo>
                  <a:pt x="8800" y="8464"/>
                </a:lnTo>
                <a:lnTo>
                  <a:pt x="8777" y="8495"/>
                </a:lnTo>
                <a:lnTo>
                  <a:pt x="8761" y="8533"/>
                </a:lnTo>
                <a:lnTo>
                  <a:pt x="8761" y="8565"/>
                </a:lnTo>
                <a:lnTo>
                  <a:pt x="8777" y="8585"/>
                </a:lnTo>
                <a:lnTo>
                  <a:pt x="8771" y="8623"/>
                </a:lnTo>
                <a:lnTo>
                  <a:pt x="8782" y="8649"/>
                </a:lnTo>
                <a:lnTo>
                  <a:pt x="8795" y="8661"/>
                </a:lnTo>
                <a:lnTo>
                  <a:pt x="8771" y="8669"/>
                </a:lnTo>
                <a:lnTo>
                  <a:pt x="8754" y="8661"/>
                </a:lnTo>
                <a:lnTo>
                  <a:pt x="8715" y="8661"/>
                </a:lnTo>
                <a:lnTo>
                  <a:pt x="8697" y="8681"/>
                </a:lnTo>
                <a:lnTo>
                  <a:pt x="8676" y="8738"/>
                </a:lnTo>
                <a:lnTo>
                  <a:pt x="8681" y="8770"/>
                </a:lnTo>
                <a:lnTo>
                  <a:pt x="8709" y="8820"/>
                </a:lnTo>
                <a:lnTo>
                  <a:pt x="8732" y="8834"/>
                </a:lnTo>
                <a:lnTo>
                  <a:pt x="8782" y="8828"/>
                </a:lnTo>
                <a:lnTo>
                  <a:pt x="8880" y="8846"/>
                </a:lnTo>
                <a:lnTo>
                  <a:pt x="8931" y="8878"/>
                </a:lnTo>
                <a:lnTo>
                  <a:pt x="8960" y="8878"/>
                </a:lnTo>
                <a:lnTo>
                  <a:pt x="8993" y="8846"/>
                </a:lnTo>
                <a:lnTo>
                  <a:pt x="9009" y="8828"/>
                </a:lnTo>
                <a:lnTo>
                  <a:pt x="9017" y="8834"/>
                </a:lnTo>
                <a:lnTo>
                  <a:pt x="8999" y="8860"/>
                </a:lnTo>
                <a:lnTo>
                  <a:pt x="9004" y="8872"/>
                </a:lnTo>
                <a:lnTo>
                  <a:pt x="9033" y="8884"/>
                </a:lnTo>
                <a:lnTo>
                  <a:pt x="9056" y="8910"/>
                </a:lnTo>
                <a:lnTo>
                  <a:pt x="9107" y="8924"/>
                </a:lnTo>
                <a:lnTo>
                  <a:pt x="9130" y="8924"/>
                </a:lnTo>
                <a:lnTo>
                  <a:pt x="9141" y="8910"/>
                </a:lnTo>
                <a:lnTo>
                  <a:pt x="9152" y="8878"/>
                </a:lnTo>
                <a:lnTo>
                  <a:pt x="9180" y="8840"/>
                </a:lnTo>
                <a:lnTo>
                  <a:pt x="9221" y="8820"/>
                </a:lnTo>
                <a:lnTo>
                  <a:pt x="9221" y="8834"/>
                </a:lnTo>
                <a:lnTo>
                  <a:pt x="9169" y="8872"/>
                </a:lnTo>
                <a:lnTo>
                  <a:pt x="9164" y="8910"/>
                </a:lnTo>
                <a:lnTo>
                  <a:pt x="9203" y="8930"/>
                </a:lnTo>
                <a:lnTo>
                  <a:pt x="9187" y="8942"/>
                </a:lnTo>
                <a:lnTo>
                  <a:pt x="9061" y="8942"/>
                </a:lnTo>
                <a:lnTo>
                  <a:pt x="9050" y="8973"/>
                </a:lnTo>
                <a:lnTo>
                  <a:pt x="9045" y="8999"/>
                </a:lnTo>
                <a:lnTo>
                  <a:pt x="9033" y="8999"/>
                </a:lnTo>
                <a:lnTo>
                  <a:pt x="9027" y="8979"/>
                </a:lnTo>
                <a:lnTo>
                  <a:pt x="9038" y="8956"/>
                </a:lnTo>
                <a:lnTo>
                  <a:pt x="9033" y="8930"/>
                </a:lnTo>
                <a:lnTo>
                  <a:pt x="9017" y="8904"/>
                </a:lnTo>
                <a:lnTo>
                  <a:pt x="8981" y="8898"/>
                </a:lnTo>
                <a:lnTo>
                  <a:pt x="8931" y="8904"/>
                </a:lnTo>
                <a:lnTo>
                  <a:pt x="8903" y="8898"/>
                </a:lnTo>
                <a:lnTo>
                  <a:pt x="8846" y="8860"/>
                </a:lnTo>
                <a:lnTo>
                  <a:pt x="8732" y="8852"/>
                </a:lnTo>
                <a:lnTo>
                  <a:pt x="8686" y="8846"/>
                </a:lnTo>
                <a:lnTo>
                  <a:pt x="8668" y="8834"/>
                </a:lnTo>
                <a:lnTo>
                  <a:pt x="8652" y="8820"/>
                </a:lnTo>
                <a:lnTo>
                  <a:pt x="8624" y="8828"/>
                </a:lnTo>
                <a:lnTo>
                  <a:pt x="8606" y="8872"/>
                </a:lnTo>
                <a:lnTo>
                  <a:pt x="8583" y="8904"/>
                </a:lnTo>
                <a:lnTo>
                  <a:pt x="8562" y="8973"/>
                </a:lnTo>
                <a:lnTo>
                  <a:pt x="8555" y="9005"/>
                </a:lnTo>
                <a:lnTo>
                  <a:pt x="8572" y="9043"/>
                </a:lnTo>
                <a:lnTo>
                  <a:pt x="8624" y="9037"/>
                </a:lnTo>
                <a:lnTo>
                  <a:pt x="8668" y="9011"/>
                </a:lnTo>
                <a:lnTo>
                  <a:pt x="8681" y="9019"/>
                </a:lnTo>
                <a:lnTo>
                  <a:pt x="8647" y="9043"/>
                </a:lnTo>
                <a:lnTo>
                  <a:pt x="8533" y="9075"/>
                </a:lnTo>
                <a:lnTo>
                  <a:pt x="8521" y="9089"/>
                </a:lnTo>
                <a:lnTo>
                  <a:pt x="8498" y="9153"/>
                </a:lnTo>
                <a:lnTo>
                  <a:pt x="8498" y="9203"/>
                </a:lnTo>
                <a:lnTo>
                  <a:pt x="8516" y="9234"/>
                </a:lnTo>
                <a:lnTo>
                  <a:pt x="8549" y="9242"/>
                </a:lnTo>
                <a:lnTo>
                  <a:pt x="8567" y="9248"/>
                </a:lnTo>
                <a:lnTo>
                  <a:pt x="8567" y="9266"/>
                </a:lnTo>
                <a:lnTo>
                  <a:pt x="8516" y="9274"/>
                </a:lnTo>
                <a:lnTo>
                  <a:pt x="8487" y="9266"/>
                </a:lnTo>
                <a:lnTo>
                  <a:pt x="8469" y="9254"/>
                </a:lnTo>
                <a:lnTo>
                  <a:pt x="8453" y="9248"/>
                </a:lnTo>
                <a:lnTo>
                  <a:pt x="8441" y="9260"/>
                </a:lnTo>
                <a:lnTo>
                  <a:pt x="8436" y="9292"/>
                </a:lnTo>
                <a:lnTo>
                  <a:pt x="8413" y="9324"/>
                </a:lnTo>
                <a:lnTo>
                  <a:pt x="8379" y="9350"/>
                </a:lnTo>
                <a:lnTo>
                  <a:pt x="8356" y="9394"/>
                </a:lnTo>
                <a:lnTo>
                  <a:pt x="8345" y="9420"/>
                </a:lnTo>
                <a:lnTo>
                  <a:pt x="8345" y="9434"/>
                </a:lnTo>
                <a:lnTo>
                  <a:pt x="8356" y="9440"/>
                </a:lnTo>
                <a:lnTo>
                  <a:pt x="8374" y="9420"/>
                </a:lnTo>
                <a:lnTo>
                  <a:pt x="8384" y="9414"/>
                </a:lnTo>
                <a:lnTo>
                  <a:pt x="8413" y="9402"/>
                </a:lnTo>
                <a:lnTo>
                  <a:pt x="8459" y="9382"/>
                </a:lnTo>
                <a:lnTo>
                  <a:pt x="8493" y="9350"/>
                </a:lnTo>
                <a:lnTo>
                  <a:pt x="8544" y="9312"/>
                </a:lnTo>
                <a:lnTo>
                  <a:pt x="8572" y="9318"/>
                </a:lnTo>
                <a:lnTo>
                  <a:pt x="8596" y="9298"/>
                </a:lnTo>
                <a:lnTo>
                  <a:pt x="8619" y="9266"/>
                </a:lnTo>
                <a:lnTo>
                  <a:pt x="8647" y="9248"/>
                </a:lnTo>
                <a:lnTo>
                  <a:pt x="8692" y="9222"/>
                </a:lnTo>
                <a:lnTo>
                  <a:pt x="8715" y="9203"/>
                </a:lnTo>
                <a:lnTo>
                  <a:pt x="8771" y="9185"/>
                </a:lnTo>
                <a:lnTo>
                  <a:pt x="8885" y="9179"/>
                </a:lnTo>
                <a:lnTo>
                  <a:pt x="8931" y="9191"/>
                </a:lnTo>
                <a:lnTo>
                  <a:pt x="8914" y="9197"/>
                </a:lnTo>
                <a:lnTo>
                  <a:pt x="8874" y="9197"/>
                </a:lnTo>
                <a:lnTo>
                  <a:pt x="8851" y="9210"/>
                </a:lnTo>
                <a:lnTo>
                  <a:pt x="8828" y="9228"/>
                </a:lnTo>
                <a:lnTo>
                  <a:pt x="8754" y="9312"/>
                </a:lnTo>
                <a:lnTo>
                  <a:pt x="8766" y="9286"/>
                </a:lnTo>
                <a:lnTo>
                  <a:pt x="8805" y="9222"/>
                </a:lnTo>
                <a:lnTo>
                  <a:pt x="8805" y="9203"/>
                </a:lnTo>
                <a:lnTo>
                  <a:pt x="8761" y="9210"/>
                </a:lnTo>
                <a:lnTo>
                  <a:pt x="8686" y="9248"/>
                </a:lnTo>
                <a:lnTo>
                  <a:pt x="8663" y="9274"/>
                </a:lnTo>
                <a:lnTo>
                  <a:pt x="8658" y="9292"/>
                </a:lnTo>
                <a:lnTo>
                  <a:pt x="8640" y="9312"/>
                </a:lnTo>
                <a:lnTo>
                  <a:pt x="8612" y="9324"/>
                </a:lnTo>
                <a:lnTo>
                  <a:pt x="8544" y="9362"/>
                </a:lnTo>
                <a:lnTo>
                  <a:pt x="8521" y="9382"/>
                </a:lnTo>
                <a:lnTo>
                  <a:pt x="8516" y="9408"/>
                </a:lnTo>
                <a:lnTo>
                  <a:pt x="8526" y="9414"/>
                </a:lnTo>
                <a:lnTo>
                  <a:pt x="8562" y="9420"/>
                </a:lnTo>
                <a:lnTo>
                  <a:pt x="8578" y="9420"/>
                </a:lnTo>
                <a:lnTo>
                  <a:pt x="8619" y="9426"/>
                </a:lnTo>
                <a:lnTo>
                  <a:pt x="8619" y="9434"/>
                </a:lnTo>
                <a:lnTo>
                  <a:pt x="8549" y="9446"/>
                </a:lnTo>
                <a:lnTo>
                  <a:pt x="8521" y="9446"/>
                </a:lnTo>
                <a:lnTo>
                  <a:pt x="8487" y="9471"/>
                </a:lnTo>
                <a:lnTo>
                  <a:pt x="8448" y="9446"/>
                </a:lnTo>
                <a:lnTo>
                  <a:pt x="8441" y="9434"/>
                </a:lnTo>
                <a:lnTo>
                  <a:pt x="8430" y="9426"/>
                </a:lnTo>
                <a:lnTo>
                  <a:pt x="8402" y="9446"/>
                </a:lnTo>
                <a:lnTo>
                  <a:pt x="8379" y="9446"/>
                </a:lnTo>
                <a:lnTo>
                  <a:pt x="8350" y="9471"/>
                </a:lnTo>
                <a:lnTo>
                  <a:pt x="8311" y="9515"/>
                </a:lnTo>
                <a:lnTo>
                  <a:pt x="8255" y="9611"/>
                </a:lnTo>
                <a:lnTo>
                  <a:pt x="8249" y="9643"/>
                </a:lnTo>
                <a:lnTo>
                  <a:pt x="8288" y="9657"/>
                </a:lnTo>
                <a:lnTo>
                  <a:pt x="8322" y="9643"/>
                </a:lnTo>
                <a:lnTo>
                  <a:pt x="8363" y="9611"/>
                </a:lnTo>
                <a:lnTo>
                  <a:pt x="8384" y="9611"/>
                </a:lnTo>
                <a:lnTo>
                  <a:pt x="8402" y="9605"/>
                </a:lnTo>
                <a:lnTo>
                  <a:pt x="8436" y="9605"/>
                </a:lnTo>
                <a:lnTo>
                  <a:pt x="8487" y="9593"/>
                </a:lnTo>
                <a:lnTo>
                  <a:pt x="8533" y="9567"/>
                </a:lnTo>
                <a:lnTo>
                  <a:pt x="8567" y="9561"/>
                </a:lnTo>
                <a:lnTo>
                  <a:pt x="8601" y="9553"/>
                </a:lnTo>
                <a:lnTo>
                  <a:pt x="8601" y="9561"/>
                </a:lnTo>
                <a:lnTo>
                  <a:pt x="8567" y="9573"/>
                </a:lnTo>
                <a:lnTo>
                  <a:pt x="8533" y="9593"/>
                </a:lnTo>
                <a:lnTo>
                  <a:pt x="8482" y="9611"/>
                </a:lnTo>
                <a:lnTo>
                  <a:pt x="8448" y="9637"/>
                </a:lnTo>
                <a:lnTo>
                  <a:pt x="8430" y="9663"/>
                </a:lnTo>
                <a:lnTo>
                  <a:pt x="8430" y="9689"/>
                </a:lnTo>
                <a:lnTo>
                  <a:pt x="8413" y="9706"/>
                </a:lnTo>
                <a:lnTo>
                  <a:pt x="8391" y="9720"/>
                </a:lnTo>
                <a:lnTo>
                  <a:pt x="8384" y="9732"/>
                </a:lnTo>
                <a:lnTo>
                  <a:pt x="8397" y="9776"/>
                </a:lnTo>
                <a:lnTo>
                  <a:pt x="8407" y="9796"/>
                </a:lnTo>
                <a:lnTo>
                  <a:pt x="8469" y="9784"/>
                </a:lnTo>
                <a:lnTo>
                  <a:pt x="8477" y="9796"/>
                </a:lnTo>
                <a:lnTo>
                  <a:pt x="8430" y="9808"/>
                </a:lnTo>
                <a:lnTo>
                  <a:pt x="8402" y="9834"/>
                </a:lnTo>
                <a:lnTo>
                  <a:pt x="8391" y="9834"/>
                </a:lnTo>
                <a:lnTo>
                  <a:pt x="8356" y="9776"/>
                </a:lnTo>
                <a:lnTo>
                  <a:pt x="8311" y="9738"/>
                </a:lnTo>
                <a:lnTo>
                  <a:pt x="8294" y="9752"/>
                </a:lnTo>
                <a:lnTo>
                  <a:pt x="8255" y="9816"/>
                </a:lnTo>
                <a:lnTo>
                  <a:pt x="8231" y="9854"/>
                </a:lnTo>
                <a:lnTo>
                  <a:pt x="8226" y="9904"/>
                </a:lnTo>
                <a:lnTo>
                  <a:pt x="8231" y="9955"/>
                </a:lnTo>
                <a:lnTo>
                  <a:pt x="8271" y="10013"/>
                </a:lnTo>
                <a:lnTo>
                  <a:pt x="8278" y="10045"/>
                </a:lnTo>
                <a:lnTo>
                  <a:pt x="8327" y="10109"/>
                </a:lnTo>
                <a:lnTo>
                  <a:pt x="8350" y="10121"/>
                </a:lnTo>
                <a:lnTo>
                  <a:pt x="8384" y="10127"/>
                </a:lnTo>
                <a:lnTo>
                  <a:pt x="8391" y="10135"/>
                </a:lnTo>
                <a:lnTo>
                  <a:pt x="8391" y="10147"/>
                </a:lnTo>
                <a:lnTo>
                  <a:pt x="8391" y="10153"/>
                </a:lnTo>
                <a:lnTo>
                  <a:pt x="8363" y="10167"/>
                </a:lnTo>
                <a:lnTo>
                  <a:pt x="8340" y="10185"/>
                </a:lnTo>
                <a:lnTo>
                  <a:pt x="8340" y="10198"/>
                </a:lnTo>
                <a:lnTo>
                  <a:pt x="8368" y="10222"/>
                </a:lnTo>
                <a:lnTo>
                  <a:pt x="8379" y="10216"/>
                </a:lnTo>
                <a:lnTo>
                  <a:pt x="8391" y="10198"/>
                </a:lnTo>
                <a:lnTo>
                  <a:pt x="8402" y="10190"/>
                </a:lnTo>
                <a:lnTo>
                  <a:pt x="8420" y="10198"/>
                </a:lnTo>
                <a:lnTo>
                  <a:pt x="8425" y="10198"/>
                </a:lnTo>
                <a:lnTo>
                  <a:pt x="8413" y="10210"/>
                </a:lnTo>
                <a:lnTo>
                  <a:pt x="8413" y="10216"/>
                </a:lnTo>
                <a:lnTo>
                  <a:pt x="8407" y="10230"/>
                </a:lnTo>
                <a:lnTo>
                  <a:pt x="8420" y="10254"/>
                </a:lnTo>
                <a:lnTo>
                  <a:pt x="8469" y="10262"/>
                </a:lnTo>
                <a:lnTo>
                  <a:pt x="8526" y="10294"/>
                </a:lnTo>
                <a:lnTo>
                  <a:pt x="8629" y="10294"/>
                </a:lnTo>
                <a:lnTo>
                  <a:pt x="8681" y="10274"/>
                </a:lnTo>
                <a:lnTo>
                  <a:pt x="8709" y="10280"/>
                </a:lnTo>
                <a:lnTo>
                  <a:pt x="8761" y="10254"/>
                </a:lnTo>
                <a:lnTo>
                  <a:pt x="8823" y="10236"/>
                </a:lnTo>
                <a:lnTo>
                  <a:pt x="8965" y="10147"/>
                </a:lnTo>
                <a:lnTo>
                  <a:pt x="9045" y="10121"/>
                </a:lnTo>
                <a:lnTo>
                  <a:pt x="9056" y="10103"/>
                </a:lnTo>
                <a:lnTo>
                  <a:pt x="9066" y="10095"/>
                </a:lnTo>
                <a:lnTo>
                  <a:pt x="9089" y="10095"/>
                </a:lnTo>
                <a:lnTo>
                  <a:pt x="9118" y="10077"/>
                </a:lnTo>
                <a:lnTo>
                  <a:pt x="9107" y="10051"/>
                </a:lnTo>
                <a:lnTo>
                  <a:pt x="9175" y="10031"/>
                </a:lnTo>
                <a:lnTo>
                  <a:pt x="9192" y="10031"/>
                </a:lnTo>
                <a:lnTo>
                  <a:pt x="9208" y="10019"/>
                </a:lnTo>
                <a:lnTo>
                  <a:pt x="9221" y="10007"/>
                </a:lnTo>
                <a:lnTo>
                  <a:pt x="9221" y="9975"/>
                </a:lnTo>
                <a:lnTo>
                  <a:pt x="9208" y="9955"/>
                </a:lnTo>
                <a:lnTo>
                  <a:pt x="9232" y="9955"/>
                </a:lnTo>
                <a:lnTo>
                  <a:pt x="9249" y="10007"/>
                </a:lnTo>
                <a:lnTo>
                  <a:pt x="9244" y="10039"/>
                </a:lnTo>
                <a:lnTo>
                  <a:pt x="9272" y="10039"/>
                </a:lnTo>
                <a:lnTo>
                  <a:pt x="9311" y="10025"/>
                </a:lnTo>
                <a:lnTo>
                  <a:pt x="9335" y="10039"/>
                </a:lnTo>
                <a:lnTo>
                  <a:pt x="9345" y="10025"/>
                </a:lnTo>
                <a:lnTo>
                  <a:pt x="9358" y="10019"/>
                </a:lnTo>
                <a:lnTo>
                  <a:pt x="9436" y="9936"/>
                </a:lnTo>
                <a:lnTo>
                  <a:pt x="9459" y="9892"/>
                </a:lnTo>
                <a:lnTo>
                  <a:pt x="9471" y="9866"/>
                </a:lnTo>
                <a:lnTo>
                  <a:pt x="9464" y="9860"/>
                </a:lnTo>
                <a:lnTo>
                  <a:pt x="9477" y="9828"/>
                </a:lnTo>
                <a:lnTo>
                  <a:pt x="9500" y="9828"/>
                </a:lnTo>
                <a:lnTo>
                  <a:pt x="9528" y="9808"/>
                </a:lnTo>
                <a:lnTo>
                  <a:pt x="9539" y="9764"/>
                </a:lnTo>
                <a:lnTo>
                  <a:pt x="9567" y="9738"/>
                </a:lnTo>
                <a:lnTo>
                  <a:pt x="9549" y="9770"/>
                </a:lnTo>
                <a:lnTo>
                  <a:pt x="9544" y="9808"/>
                </a:lnTo>
                <a:lnTo>
                  <a:pt x="9510" y="9886"/>
                </a:lnTo>
                <a:lnTo>
                  <a:pt x="9505" y="9898"/>
                </a:lnTo>
                <a:lnTo>
                  <a:pt x="9510" y="9949"/>
                </a:lnTo>
                <a:lnTo>
                  <a:pt x="9510" y="9999"/>
                </a:lnTo>
                <a:lnTo>
                  <a:pt x="9533" y="10013"/>
                </a:lnTo>
                <a:lnTo>
                  <a:pt x="9544" y="10019"/>
                </a:lnTo>
                <a:lnTo>
                  <a:pt x="9562" y="10031"/>
                </a:lnTo>
                <a:lnTo>
                  <a:pt x="9573" y="10039"/>
                </a:lnTo>
                <a:lnTo>
                  <a:pt x="9619" y="10063"/>
                </a:lnTo>
                <a:lnTo>
                  <a:pt x="9613" y="10083"/>
                </a:lnTo>
                <a:lnTo>
                  <a:pt x="9606" y="10095"/>
                </a:lnTo>
                <a:lnTo>
                  <a:pt x="9596" y="10071"/>
                </a:lnTo>
                <a:lnTo>
                  <a:pt x="9573" y="10071"/>
                </a:lnTo>
                <a:lnTo>
                  <a:pt x="9562" y="10083"/>
                </a:lnTo>
                <a:lnTo>
                  <a:pt x="9544" y="10103"/>
                </a:lnTo>
                <a:lnTo>
                  <a:pt x="9539" y="10135"/>
                </a:lnTo>
                <a:lnTo>
                  <a:pt x="9539" y="10159"/>
                </a:lnTo>
                <a:lnTo>
                  <a:pt x="9510" y="10242"/>
                </a:lnTo>
                <a:lnTo>
                  <a:pt x="9482" y="10332"/>
                </a:lnTo>
                <a:lnTo>
                  <a:pt x="9471" y="10350"/>
                </a:lnTo>
                <a:lnTo>
                  <a:pt x="9459" y="10376"/>
                </a:lnTo>
                <a:lnTo>
                  <a:pt x="9482" y="10376"/>
                </a:lnTo>
                <a:lnTo>
                  <a:pt x="9493" y="10402"/>
                </a:lnTo>
                <a:lnTo>
                  <a:pt x="9459" y="10497"/>
                </a:lnTo>
                <a:lnTo>
                  <a:pt x="9464" y="10555"/>
                </a:lnTo>
                <a:lnTo>
                  <a:pt x="9493" y="10573"/>
                </a:lnTo>
                <a:lnTo>
                  <a:pt x="9464" y="10669"/>
                </a:lnTo>
                <a:lnTo>
                  <a:pt x="9459" y="10688"/>
                </a:lnTo>
                <a:lnTo>
                  <a:pt x="9482" y="10714"/>
                </a:lnTo>
                <a:lnTo>
                  <a:pt x="9477" y="10740"/>
                </a:lnTo>
                <a:lnTo>
                  <a:pt x="9464" y="10784"/>
                </a:lnTo>
                <a:lnTo>
                  <a:pt x="9459" y="10828"/>
                </a:lnTo>
                <a:lnTo>
                  <a:pt x="9487" y="10822"/>
                </a:lnTo>
                <a:lnTo>
                  <a:pt x="9471" y="10923"/>
                </a:lnTo>
                <a:lnTo>
                  <a:pt x="9482" y="11077"/>
                </a:lnTo>
                <a:lnTo>
                  <a:pt x="9505" y="11123"/>
                </a:lnTo>
                <a:lnTo>
                  <a:pt x="9516" y="11204"/>
                </a:lnTo>
                <a:lnTo>
                  <a:pt x="9528" y="11210"/>
                </a:lnTo>
                <a:lnTo>
                  <a:pt x="9544" y="11230"/>
                </a:lnTo>
                <a:lnTo>
                  <a:pt x="9539" y="11274"/>
                </a:lnTo>
                <a:lnTo>
                  <a:pt x="9510" y="11300"/>
                </a:lnTo>
                <a:lnTo>
                  <a:pt x="9493" y="11294"/>
                </a:lnTo>
                <a:lnTo>
                  <a:pt x="9464" y="11294"/>
                </a:lnTo>
                <a:lnTo>
                  <a:pt x="9459" y="11320"/>
                </a:lnTo>
                <a:lnTo>
                  <a:pt x="9471" y="11338"/>
                </a:lnTo>
                <a:lnTo>
                  <a:pt x="9471" y="11378"/>
                </a:lnTo>
                <a:lnTo>
                  <a:pt x="9454" y="11390"/>
                </a:lnTo>
                <a:lnTo>
                  <a:pt x="9443" y="11390"/>
                </a:lnTo>
                <a:lnTo>
                  <a:pt x="9402" y="11352"/>
                </a:lnTo>
                <a:lnTo>
                  <a:pt x="9391" y="11352"/>
                </a:lnTo>
                <a:lnTo>
                  <a:pt x="9397" y="11370"/>
                </a:lnTo>
                <a:lnTo>
                  <a:pt x="9397" y="11421"/>
                </a:lnTo>
                <a:lnTo>
                  <a:pt x="9414" y="11549"/>
                </a:lnTo>
                <a:lnTo>
                  <a:pt x="9430" y="11587"/>
                </a:lnTo>
                <a:lnTo>
                  <a:pt x="9430" y="11613"/>
                </a:lnTo>
                <a:lnTo>
                  <a:pt x="9420" y="11639"/>
                </a:lnTo>
                <a:lnTo>
                  <a:pt x="9402" y="11670"/>
                </a:lnTo>
                <a:lnTo>
                  <a:pt x="9386" y="11708"/>
                </a:lnTo>
                <a:lnTo>
                  <a:pt x="9379" y="11728"/>
                </a:lnTo>
                <a:lnTo>
                  <a:pt x="9351" y="11752"/>
                </a:lnTo>
                <a:lnTo>
                  <a:pt x="9454" y="11810"/>
                </a:lnTo>
                <a:lnTo>
                  <a:pt x="9585" y="11798"/>
                </a:lnTo>
                <a:lnTo>
                  <a:pt x="9647" y="11830"/>
                </a:lnTo>
                <a:lnTo>
                  <a:pt x="9670" y="11836"/>
                </a:lnTo>
                <a:lnTo>
                  <a:pt x="9732" y="11784"/>
                </a:lnTo>
                <a:lnTo>
                  <a:pt x="9732" y="11734"/>
                </a:lnTo>
                <a:lnTo>
                  <a:pt x="9727" y="11688"/>
                </a:lnTo>
                <a:lnTo>
                  <a:pt x="9748" y="11645"/>
                </a:lnTo>
                <a:lnTo>
                  <a:pt x="9766" y="11625"/>
                </a:lnTo>
                <a:lnTo>
                  <a:pt x="9818" y="11593"/>
                </a:lnTo>
                <a:lnTo>
                  <a:pt x="9841" y="11581"/>
                </a:lnTo>
                <a:lnTo>
                  <a:pt x="9862" y="11569"/>
                </a:lnTo>
                <a:lnTo>
                  <a:pt x="9885" y="11587"/>
                </a:lnTo>
                <a:lnTo>
                  <a:pt x="9908" y="11587"/>
                </a:lnTo>
                <a:lnTo>
                  <a:pt x="9914" y="11543"/>
                </a:lnTo>
                <a:lnTo>
                  <a:pt x="9937" y="11529"/>
                </a:lnTo>
                <a:lnTo>
                  <a:pt x="10004" y="11543"/>
                </a:lnTo>
                <a:lnTo>
                  <a:pt x="10068" y="11569"/>
                </a:lnTo>
                <a:lnTo>
                  <a:pt x="10118" y="11561"/>
                </a:lnTo>
                <a:lnTo>
                  <a:pt x="10146" y="11569"/>
                </a:lnTo>
                <a:lnTo>
                  <a:pt x="10164" y="11581"/>
                </a:lnTo>
                <a:lnTo>
                  <a:pt x="10187" y="11601"/>
                </a:lnTo>
                <a:lnTo>
                  <a:pt x="10216" y="11587"/>
                </a:lnTo>
                <a:lnTo>
                  <a:pt x="10244" y="11569"/>
                </a:lnTo>
                <a:lnTo>
                  <a:pt x="10324" y="11453"/>
                </a:lnTo>
                <a:lnTo>
                  <a:pt x="10352" y="11421"/>
                </a:lnTo>
                <a:lnTo>
                  <a:pt x="10397" y="11378"/>
                </a:lnTo>
                <a:lnTo>
                  <a:pt x="10425" y="11332"/>
                </a:lnTo>
                <a:lnTo>
                  <a:pt x="10454" y="11288"/>
                </a:lnTo>
                <a:lnTo>
                  <a:pt x="10494" y="11224"/>
                </a:lnTo>
                <a:lnTo>
                  <a:pt x="10500" y="11192"/>
                </a:lnTo>
                <a:lnTo>
                  <a:pt x="10500" y="11172"/>
                </a:lnTo>
                <a:lnTo>
                  <a:pt x="10510" y="11141"/>
                </a:lnTo>
                <a:lnTo>
                  <a:pt x="10573" y="11077"/>
                </a:lnTo>
                <a:lnTo>
                  <a:pt x="10585" y="11045"/>
                </a:lnTo>
                <a:lnTo>
                  <a:pt x="10585" y="11013"/>
                </a:lnTo>
                <a:lnTo>
                  <a:pt x="10590" y="10981"/>
                </a:lnTo>
                <a:lnTo>
                  <a:pt x="10608" y="10931"/>
                </a:lnTo>
                <a:lnTo>
                  <a:pt x="10608" y="10906"/>
                </a:lnTo>
                <a:lnTo>
                  <a:pt x="10637" y="10860"/>
                </a:lnTo>
                <a:lnTo>
                  <a:pt x="10658" y="10868"/>
                </a:lnTo>
                <a:lnTo>
                  <a:pt x="10693" y="10758"/>
                </a:lnTo>
                <a:lnTo>
                  <a:pt x="10715" y="10740"/>
                </a:lnTo>
                <a:lnTo>
                  <a:pt x="10722" y="10700"/>
                </a:lnTo>
                <a:lnTo>
                  <a:pt x="10722" y="10637"/>
                </a:lnTo>
                <a:lnTo>
                  <a:pt x="10766" y="10637"/>
                </a:lnTo>
                <a:lnTo>
                  <a:pt x="10795" y="10631"/>
                </a:lnTo>
                <a:lnTo>
                  <a:pt x="10779" y="10581"/>
                </a:lnTo>
                <a:lnTo>
                  <a:pt x="10756" y="10567"/>
                </a:lnTo>
                <a:lnTo>
                  <a:pt x="10709" y="10555"/>
                </a:lnTo>
                <a:lnTo>
                  <a:pt x="10686" y="10555"/>
                </a:lnTo>
                <a:lnTo>
                  <a:pt x="10676" y="10541"/>
                </a:lnTo>
                <a:lnTo>
                  <a:pt x="10653" y="10529"/>
                </a:lnTo>
                <a:lnTo>
                  <a:pt x="10681" y="10523"/>
                </a:lnTo>
                <a:lnTo>
                  <a:pt x="10750" y="10549"/>
                </a:lnTo>
                <a:lnTo>
                  <a:pt x="10828" y="10561"/>
                </a:lnTo>
                <a:lnTo>
                  <a:pt x="10869" y="10541"/>
                </a:lnTo>
                <a:lnTo>
                  <a:pt x="10937" y="10523"/>
                </a:lnTo>
                <a:lnTo>
                  <a:pt x="10971" y="10497"/>
                </a:lnTo>
                <a:lnTo>
                  <a:pt x="11027" y="10477"/>
                </a:lnTo>
                <a:lnTo>
                  <a:pt x="11056" y="10465"/>
                </a:lnTo>
                <a:lnTo>
                  <a:pt x="11074" y="10471"/>
                </a:lnTo>
                <a:lnTo>
                  <a:pt x="11113" y="10459"/>
                </a:lnTo>
                <a:lnTo>
                  <a:pt x="11148" y="10439"/>
                </a:lnTo>
                <a:lnTo>
                  <a:pt x="11198" y="10428"/>
                </a:lnTo>
                <a:lnTo>
                  <a:pt x="11210" y="10414"/>
                </a:lnTo>
                <a:lnTo>
                  <a:pt x="11233" y="10402"/>
                </a:lnTo>
                <a:lnTo>
                  <a:pt x="11255" y="10350"/>
                </a:lnTo>
                <a:lnTo>
                  <a:pt x="11273" y="10358"/>
                </a:lnTo>
                <a:lnTo>
                  <a:pt x="11306" y="10344"/>
                </a:lnTo>
                <a:lnTo>
                  <a:pt x="11301" y="10312"/>
                </a:lnTo>
                <a:lnTo>
                  <a:pt x="11296" y="10306"/>
                </a:lnTo>
                <a:lnTo>
                  <a:pt x="11278" y="10306"/>
                </a:lnTo>
                <a:lnTo>
                  <a:pt x="11262" y="10318"/>
                </a:lnTo>
                <a:lnTo>
                  <a:pt x="11249" y="10312"/>
                </a:lnTo>
                <a:lnTo>
                  <a:pt x="11233" y="10312"/>
                </a:lnTo>
                <a:lnTo>
                  <a:pt x="11216" y="10326"/>
                </a:lnTo>
                <a:lnTo>
                  <a:pt x="11193" y="10332"/>
                </a:lnTo>
                <a:lnTo>
                  <a:pt x="11159" y="10318"/>
                </a:lnTo>
                <a:lnTo>
                  <a:pt x="11164" y="10300"/>
                </a:lnTo>
                <a:lnTo>
                  <a:pt x="11216" y="10280"/>
                </a:lnTo>
                <a:lnTo>
                  <a:pt x="11226" y="10286"/>
                </a:lnTo>
                <a:lnTo>
                  <a:pt x="11244" y="10280"/>
                </a:lnTo>
                <a:lnTo>
                  <a:pt x="11267" y="10268"/>
                </a:lnTo>
                <a:lnTo>
                  <a:pt x="11278" y="10268"/>
                </a:lnTo>
                <a:lnTo>
                  <a:pt x="11329" y="10242"/>
                </a:lnTo>
                <a:lnTo>
                  <a:pt x="11352" y="10230"/>
                </a:lnTo>
                <a:lnTo>
                  <a:pt x="11376" y="10210"/>
                </a:lnTo>
                <a:lnTo>
                  <a:pt x="11425" y="10185"/>
                </a:lnTo>
                <a:lnTo>
                  <a:pt x="11448" y="10179"/>
                </a:lnTo>
                <a:lnTo>
                  <a:pt x="11461" y="10147"/>
                </a:lnTo>
                <a:lnTo>
                  <a:pt x="11466" y="10095"/>
                </a:lnTo>
                <a:lnTo>
                  <a:pt x="11461" y="10077"/>
                </a:lnTo>
                <a:lnTo>
                  <a:pt x="11461" y="10051"/>
                </a:lnTo>
                <a:lnTo>
                  <a:pt x="11454" y="10025"/>
                </a:lnTo>
                <a:lnTo>
                  <a:pt x="11415" y="9999"/>
                </a:lnTo>
                <a:lnTo>
                  <a:pt x="11404" y="9987"/>
                </a:lnTo>
                <a:lnTo>
                  <a:pt x="11425" y="9943"/>
                </a:lnTo>
                <a:lnTo>
                  <a:pt x="11404" y="9898"/>
                </a:lnTo>
                <a:lnTo>
                  <a:pt x="11368" y="9880"/>
                </a:lnTo>
                <a:lnTo>
                  <a:pt x="11358" y="9860"/>
                </a:lnTo>
                <a:lnTo>
                  <a:pt x="11340" y="9808"/>
                </a:lnTo>
                <a:lnTo>
                  <a:pt x="11340" y="9770"/>
                </a:lnTo>
                <a:lnTo>
                  <a:pt x="11319" y="9770"/>
                </a:lnTo>
                <a:lnTo>
                  <a:pt x="11283" y="9784"/>
                </a:lnTo>
                <a:lnTo>
                  <a:pt x="11267" y="9776"/>
                </a:lnTo>
                <a:lnTo>
                  <a:pt x="11267" y="9758"/>
                </a:lnTo>
                <a:lnTo>
                  <a:pt x="11262" y="9738"/>
                </a:lnTo>
                <a:lnTo>
                  <a:pt x="11255" y="9726"/>
                </a:lnTo>
                <a:lnTo>
                  <a:pt x="11239" y="9726"/>
                </a:lnTo>
                <a:lnTo>
                  <a:pt x="11216" y="9720"/>
                </a:lnTo>
                <a:lnTo>
                  <a:pt x="11198" y="9689"/>
                </a:lnTo>
                <a:lnTo>
                  <a:pt x="11210" y="9663"/>
                </a:lnTo>
                <a:lnTo>
                  <a:pt x="11221" y="9643"/>
                </a:lnTo>
                <a:lnTo>
                  <a:pt x="11226" y="9579"/>
                </a:lnTo>
                <a:lnTo>
                  <a:pt x="11233" y="9567"/>
                </a:lnTo>
                <a:lnTo>
                  <a:pt x="11255" y="9497"/>
                </a:lnTo>
                <a:lnTo>
                  <a:pt x="11267" y="9451"/>
                </a:lnTo>
                <a:lnTo>
                  <a:pt x="11267" y="9434"/>
                </a:lnTo>
                <a:lnTo>
                  <a:pt x="11283" y="9420"/>
                </a:lnTo>
                <a:lnTo>
                  <a:pt x="11283" y="9402"/>
                </a:lnTo>
                <a:lnTo>
                  <a:pt x="11278" y="9388"/>
                </a:lnTo>
                <a:lnTo>
                  <a:pt x="11296" y="9356"/>
                </a:lnTo>
                <a:lnTo>
                  <a:pt x="11301" y="9338"/>
                </a:lnTo>
                <a:lnTo>
                  <a:pt x="11306" y="9306"/>
                </a:lnTo>
                <a:lnTo>
                  <a:pt x="11340" y="9274"/>
                </a:lnTo>
                <a:lnTo>
                  <a:pt x="11347" y="9248"/>
                </a:lnTo>
                <a:lnTo>
                  <a:pt x="11368" y="9266"/>
                </a:lnTo>
                <a:lnTo>
                  <a:pt x="11397" y="9274"/>
                </a:lnTo>
                <a:lnTo>
                  <a:pt x="11392" y="9248"/>
                </a:lnTo>
                <a:lnTo>
                  <a:pt x="11397" y="9228"/>
                </a:lnTo>
                <a:lnTo>
                  <a:pt x="11404" y="9191"/>
                </a:lnTo>
                <a:lnTo>
                  <a:pt x="11425" y="9153"/>
                </a:lnTo>
                <a:lnTo>
                  <a:pt x="11443" y="9127"/>
                </a:lnTo>
                <a:lnTo>
                  <a:pt x="11482" y="9069"/>
                </a:lnTo>
                <a:lnTo>
                  <a:pt x="11500" y="9051"/>
                </a:lnTo>
                <a:lnTo>
                  <a:pt x="11518" y="9043"/>
                </a:lnTo>
                <a:lnTo>
                  <a:pt x="11500" y="9031"/>
                </a:lnTo>
                <a:lnTo>
                  <a:pt x="11489" y="8993"/>
                </a:lnTo>
                <a:lnTo>
                  <a:pt x="11495" y="8948"/>
                </a:lnTo>
                <a:lnTo>
                  <a:pt x="11500" y="8936"/>
                </a:lnTo>
                <a:lnTo>
                  <a:pt x="11511" y="8916"/>
                </a:lnTo>
                <a:lnTo>
                  <a:pt x="11528" y="8936"/>
                </a:lnTo>
                <a:lnTo>
                  <a:pt x="11539" y="8948"/>
                </a:lnTo>
                <a:lnTo>
                  <a:pt x="11551" y="8956"/>
                </a:lnTo>
                <a:lnTo>
                  <a:pt x="11574" y="8936"/>
                </a:lnTo>
                <a:lnTo>
                  <a:pt x="11603" y="8942"/>
                </a:lnTo>
                <a:lnTo>
                  <a:pt x="11637" y="8910"/>
                </a:lnTo>
                <a:lnTo>
                  <a:pt x="11660" y="8904"/>
                </a:lnTo>
                <a:lnTo>
                  <a:pt x="11660" y="8892"/>
                </a:lnTo>
                <a:lnTo>
                  <a:pt x="11642" y="8884"/>
                </a:lnTo>
                <a:lnTo>
                  <a:pt x="11642" y="8878"/>
                </a:lnTo>
                <a:lnTo>
                  <a:pt x="11653" y="8866"/>
                </a:lnTo>
                <a:lnTo>
                  <a:pt x="11665" y="8852"/>
                </a:lnTo>
                <a:lnTo>
                  <a:pt x="11665" y="8820"/>
                </a:lnTo>
                <a:lnTo>
                  <a:pt x="11665" y="8802"/>
                </a:lnTo>
                <a:lnTo>
                  <a:pt x="11670" y="8782"/>
                </a:lnTo>
                <a:lnTo>
                  <a:pt x="11676" y="8776"/>
                </a:lnTo>
                <a:lnTo>
                  <a:pt x="11676" y="8802"/>
                </a:lnTo>
                <a:lnTo>
                  <a:pt x="11704" y="8808"/>
                </a:lnTo>
                <a:lnTo>
                  <a:pt x="11699" y="8814"/>
                </a:lnTo>
                <a:lnTo>
                  <a:pt x="11699" y="8828"/>
                </a:lnTo>
                <a:lnTo>
                  <a:pt x="11717" y="8834"/>
                </a:lnTo>
                <a:lnTo>
                  <a:pt x="11727" y="8820"/>
                </a:lnTo>
                <a:lnTo>
                  <a:pt x="11738" y="8808"/>
                </a:lnTo>
                <a:lnTo>
                  <a:pt x="11795" y="8796"/>
                </a:lnTo>
                <a:lnTo>
                  <a:pt x="11802" y="8782"/>
                </a:lnTo>
                <a:lnTo>
                  <a:pt x="11807" y="8770"/>
                </a:lnTo>
                <a:lnTo>
                  <a:pt x="11818" y="8756"/>
                </a:lnTo>
                <a:lnTo>
                  <a:pt x="11779" y="8750"/>
                </a:lnTo>
                <a:lnTo>
                  <a:pt x="11789" y="8732"/>
                </a:lnTo>
                <a:lnTo>
                  <a:pt x="11802" y="8738"/>
                </a:lnTo>
                <a:lnTo>
                  <a:pt x="11836" y="8732"/>
                </a:lnTo>
                <a:lnTo>
                  <a:pt x="11852" y="8707"/>
                </a:lnTo>
                <a:lnTo>
                  <a:pt x="11864" y="8681"/>
                </a:lnTo>
                <a:lnTo>
                  <a:pt x="11880" y="8687"/>
                </a:lnTo>
                <a:lnTo>
                  <a:pt x="11903" y="8681"/>
                </a:lnTo>
                <a:lnTo>
                  <a:pt x="11916" y="8687"/>
                </a:lnTo>
                <a:lnTo>
                  <a:pt x="11921" y="8681"/>
                </a:lnTo>
                <a:lnTo>
                  <a:pt x="11926" y="8675"/>
                </a:lnTo>
                <a:lnTo>
                  <a:pt x="11916" y="8669"/>
                </a:lnTo>
                <a:lnTo>
                  <a:pt x="11921" y="8661"/>
                </a:lnTo>
                <a:lnTo>
                  <a:pt x="11965" y="8675"/>
                </a:lnTo>
                <a:lnTo>
                  <a:pt x="12022" y="8637"/>
                </a:lnTo>
                <a:lnTo>
                  <a:pt x="12045" y="8605"/>
                </a:lnTo>
                <a:lnTo>
                  <a:pt x="12068" y="8585"/>
                </a:lnTo>
                <a:lnTo>
                  <a:pt x="12086" y="8617"/>
                </a:lnTo>
                <a:lnTo>
                  <a:pt x="12091" y="8597"/>
                </a:lnTo>
                <a:lnTo>
                  <a:pt x="12102" y="8579"/>
                </a:lnTo>
                <a:lnTo>
                  <a:pt x="12114" y="8591"/>
                </a:lnTo>
                <a:lnTo>
                  <a:pt x="12125" y="8611"/>
                </a:lnTo>
                <a:lnTo>
                  <a:pt x="12143" y="8611"/>
                </a:lnTo>
                <a:lnTo>
                  <a:pt x="12164" y="8579"/>
                </a:lnTo>
                <a:lnTo>
                  <a:pt x="12200" y="8553"/>
                </a:lnTo>
                <a:lnTo>
                  <a:pt x="12267" y="8541"/>
                </a:lnTo>
                <a:lnTo>
                  <a:pt x="12313" y="8521"/>
                </a:lnTo>
                <a:lnTo>
                  <a:pt x="12335" y="8501"/>
                </a:lnTo>
                <a:lnTo>
                  <a:pt x="12386" y="8489"/>
                </a:lnTo>
                <a:lnTo>
                  <a:pt x="12415" y="8477"/>
                </a:lnTo>
                <a:lnTo>
                  <a:pt x="12505" y="8356"/>
                </a:lnTo>
                <a:lnTo>
                  <a:pt x="12575" y="8310"/>
                </a:lnTo>
                <a:lnTo>
                  <a:pt x="12626" y="8286"/>
                </a:lnTo>
                <a:lnTo>
                  <a:pt x="12637" y="8266"/>
                </a:lnTo>
                <a:lnTo>
                  <a:pt x="12647" y="8246"/>
                </a:lnTo>
                <a:lnTo>
                  <a:pt x="12637" y="8209"/>
                </a:lnTo>
                <a:lnTo>
                  <a:pt x="12637" y="8171"/>
                </a:lnTo>
                <a:lnTo>
                  <a:pt x="12637" y="8127"/>
                </a:lnTo>
                <a:lnTo>
                  <a:pt x="12631" y="8107"/>
                </a:lnTo>
                <a:lnTo>
                  <a:pt x="12619" y="8087"/>
                </a:lnTo>
                <a:lnTo>
                  <a:pt x="12642" y="8063"/>
                </a:lnTo>
                <a:lnTo>
                  <a:pt x="12670" y="8037"/>
                </a:lnTo>
                <a:lnTo>
                  <a:pt x="12704" y="8011"/>
                </a:lnTo>
                <a:lnTo>
                  <a:pt x="12750" y="7968"/>
                </a:lnTo>
                <a:lnTo>
                  <a:pt x="12756" y="7954"/>
                </a:lnTo>
                <a:lnTo>
                  <a:pt x="12756" y="7928"/>
                </a:lnTo>
                <a:lnTo>
                  <a:pt x="12756" y="7916"/>
                </a:lnTo>
                <a:lnTo>
                  <a:pt x="12750" y="7896"/>
                </a:lnTo>
                <a:lnTo>
                  <a:pt x="12745" y="7878"/>
                </a:lnTo>
                <a:lnTo>
                  <a:pt x="12756" y="7878"/>
                </a:lnTo>
                <a:lnTo>
                  <a:pt x="12768" y="7910"/>
                </a:lnTo>
                <a:lnTo>
                  <a:pt x="12779" y="7910"/>
                </a:lnTo>
                <a:lnTo>
                  <a:pt x="12784" y="7896"/>
                </a:lnTo>
                <a:lnTo>
                  <a:pt x="12784" y="7884"/>
                </a:lnTo>
                <a:lnTo>
                  <a:pt x="12773" y="7878"/>
                </a:lnTo>
                <a:lnTo>
                  <a:pt x="12773" y="7864"/>
                </a:lnTo>
                <a:lnTo>
                  <a:pt x="12779" y="7852"/>
                </a:lnTo>
                <a:lnTo>
                  <a:pt x="12789" y="7846"/>
                </a:lnTo>
                <a:lnTo>
                  <a:pt x="12813" y="7852"/>
                </a:lnTo>
                <a:lnTo>
                  <a:pt x="12853" y="7852"/>
                </a:lnTo>
                <a:lnTo>
                  <a:pt x="12864" y="7846"/>
                </a:lnTo>
                <a:lnTo>
                  <a:pt x="12875" y="7832"/>
                </a:lnTo>
                <a:lnTo>
                  <a:pt x="12869" y="7814"/>
                </a:lnTo>
                <a:lnTo>
                  <a:pt x="12875" y="7808"/>
                </a:lnTo>
                <a:lnTo>
                  <a:pt x="12910" y="7814"/>
                </a:lnTo>
                <a:lnTo>
                  <a:pt x="12926" y="7808"/>
                </a:lnTo>
                <a:lnTo>
                  <a:pt x="12926" y="7794"/>
                </a:lnTo>
                <a:lnTo>
                  <a:pt x="12921" y="7788"/>
                </a:lnTo>
                <a:lnTo>
                  <a:pt x="12921" y="7776"/>
                </a:lnTo>
                <a:lnTo>
                  <a:pt x="12949" y="7788"/>
                </a:lnTo>
                <a:lnTo>
                  <a:pt x="12955" y="7782"/>
                </a:lnTo>
                <a:lnTo>
                  <a:pt x="12972" y="7736"/>
                </a:lnTo>
                <a:lnTo>
                  <a:pt x="12978" y="7725"/>
                </a:lnTo>
                <a:lnTo>
                  <a:pt x="12996" y="7713"/>
                </a:lnTo>
                <a:lnTo>
                  <a:pt x="13006" y="7687"/>
                </a:lnTo>
                <a:lnTo>
                  <a:pt x="13017" y="7681"/>
                </a:lnTo>
                <a:lnTo>
                  <a:pt x="13029" y="7687"/>
                </a:lnTo>
                <a:lnTo>
                  <a:pt x="13035" y="7719"/>
                </a:lnTo>
                <a:lnTo>
                  <a:pt x="13052" y="7713"/>
                </a:lnTo>
                <a:lnTo>
                  <a:pt x="13086" y="7687"/>
                </a:lnTo>
                <a:lnTo>
                  <a:pt x="13109" y="7731"/>
                </a:lnTo>
                <a:lnTo>
                  <a:pt x="13138" y="7762"/>
                </a:lnTo>
                <a:lnTo>
                  <a:pt x="13148" y="7756"/>
                </a:lnTo>
                <a:lnTo>
                  <a:pt x="13166" y="7744"/>
                </a:lnTo>
                <a:lnTo>
                  <a:pt x="13205" y="7744"/>
                </a:lnTo>
                <a:lnTo>
                  <a:pt x="13239" y="7750"/>
                </a:lnTo>
                <a:lnTo>
                  <a:pt x="13262" y="7736"/>
                </a:lnTo>
                <a:lnTo>
                  <a:pt x="13296" y="7768"/>
                </a:lnTo>
                <a:lnTo>
                  <a:pt x="13347" y="7762"/>
                </a:lnTo>
                <a:lnTo>
                  <a:pt x="13365" y="7762"/>
                </a:lnTo>
                <a:lnTo>
                  <a:pt x="13393" y="7782"/>
                </a:lnTo>
                <a:lnTo>
                  <a:pt x="13427" y="7768"/>
                </a:lnTo>
                <a:lnTo>
                  <a:pt x="13443" y="7756"/>
                </a:lnTo>
                <a:lnTo>
                  <a:pt x="13450" y="7756"/>
                </a:lnTo>
                <a:lnTo>
                  <a:pt x="13443" y="7768"/>
                </a:lnTo>
                <a:lnTo>
                  <a:pt x="13427" y="7800"/>
                </a:lnTo>
                <a:lnTo>
                  <a:pt x="13433" y="7840"/>
                </a:lnTo>
                <a:lnTo>
                  <a:pt x="13450" y="7852"/>
                </a:lnTo>
                <a:lnTo>
                  <a:pt x="13466" y="7852"/>
                </a:lnTo>
                <a:lnTo>
                  <a:pt x="13528" y="7910"/>
                </a:lnTo>
                <a:lnTo>
                  <a:pt x="13546" y="7948"/>
                </a:lnTo>
                <a:lnTo>
                  <a:pt x="13523" y="7999"/>
                </a:lnTo>
                <a:lnTo>
                  <a:pt x="13507" y="8043"/>
                </a:lnTo>
                <a:lnTo>
                  <a:pt x="13489" y="8087"/>
                </a:lnTo>
                <a:lnTo>
                  <a:pt x="13500" y="8107"/>
                </a:lnTo>
                <a:lnTo>
                  <a:pt x="13500" y="8127"/>
                </a:lnTo>
                <a:lnTo>
                  <a:pt x="13495" y="8145"/>
                </a:lnTo>
                <a:lnTo>
                  <a:pt x="13472" y="8159"/>
                </a:lnTo>
                <a:lnTo>
                  <a:pt x="13461" y="8171"/>
                </a:lnTo>
                <a:lnTo>
                  <a:pt x="13466" y="8183"/>
                </a:lnTo>
                <a:lnTo>
                  <a:pt x="13461" y="8209"/>
                </a:lnTo>
                <a:lnTo>
                  <a:pt x="13443" y="8209"/>
                </a:lnTo>
                <a:lnTo>
                  <a:pt x="13433" y="8197"/>
                </a:lnTo>
                <a:lnTo>
                  <a:pt x="13393" y="8191"/>
                </a:lnTo>
                <a:lnTo>
                  <a:pt x="13353" y="8197"/>
                </a:lnTo>
                <a:lnTo>
                  <a:pt x="13324" y="8215"/>
                </a:lnTo>
                <a:lnTo>
                  <a:pt x="13308" y="8209"/>
                </a:lnTo>
                <a:lnTo>
                  <a:pt x="13290" y="8240"/>
                </a:lnTo>
                <a:lnTo>
                  <a:pt x="13267" y="8260"/>
                </a:lnTo>
                <a:lnTo>
                  <a:pt x="13216" y="8324"/>
                </a:lnTo>
                <a:lnTo>
                  <a:pt x="13148" y="8374"/>
                </a:lnTo>
                <a:lnTo>
                  <a:pt x="13115" y="8420"/>
                </a:lnTo>
                <a:lnTo>
                  <a:pt x="13097" y="8426"/>
                </a:lnTo>
                <a:lnTo>
                  <a:pt x="13040" y="8469"/>
                </a:lnTo>
                <a:lnTo>
                  <a:pt x="13017" y="8509"/>
                </a:lnTo>
                <a:lnTo>
                  <a:pt x="12996" y="8509"/>
                </a:lnTo>
                <a:lnTo>
                  <a:pt x="12926" y="8559"/>
                </a:lnTo>
                <a:lnTo>
                  <a:pt x="12898" y="8565"/>
                </a:lnTo>
                <a:lnTo>
                  <a:pt x="12869" y="8579"/>
                </a:lnTo>
                <a:lnTo>
                  <a:pt x="12802" y="8629"/>
                </a:lnTo>
                <a:lnTo>
                  <a:pt x="12750" y="8637"/>
                </a:lnTo>
                <a:lnTo>
                  <a:pt x="12740" y="8669"/>
                </a:lnTo>
                <a:lnTo>
                  <a:pt x="12699" y="8701"/>
                </a:lnTo>
                <a:lnTo>
                  <a:pt x="12683" y="8693"/>
                </a:lnTo>
                <a:lnTo>
                  <a:pt x="12683" y="8707"/>
                </a:lnTo>
                <a:lnTo>
                  <a:pt x="12683" y="8718"/>
                </a:lnTo>
                <a:lnTo>
                  <a:pt x="12670" y="8713"/>
                </a:lnTo>
                <a:lnTo>
                  <a:pt x="12660" y="8718"/>
                </a:lnTo>
                <a:lnTo>
                  <a:pt x="12660" y="8744"/>
                </a:lnTo>
                <a:lnTo>
                  <a:pt x="12665" y="8764"/>
                </a:lnTo>
                <a:lnTo>
                  <a:pt x="12660" y="8776"/>
                </a:lnTo>
                <a:lnTo>
                  <a:pt x="12608" y="8796"/>
                </a:lnTo>
                <a:lnTo>
                  <a:pt x="12557" y="8802"/>
                </a:lnTo>
                <a:lnTo>
                  <a:pt x="12541" y="8788"/>
                </a:lnTo>
                <a:lnTo>
                  <a:pt x="12484" y="8796"/>
                </a:lnTo>
                <a:lnTo>
                  <a:pt x="12477" y="8814"/>
                </a:lnTo>
                <a:lnTo>
                  <a:pt x="12477" y="8834"/>
                </a:lnTo>
                <a:lnTo>
                  <a:pt x="12484" y="8866"/>
                </a:lnTo>
                <a:lnTo>
                  <a:pt x="12443" y="8866"/>
                </a:lnTo>
                <a:lnTo>
                  <a:pt x="12432" y="8898"/>
                </a:lnTo>
                <a:lnTo>
                  <a:pt x="12353" y="8961"/>
                </a:lnTo>
                <a:lnTo>
                  <a:pt x="12335" y="8979"/>
                </a:lnTo>
                <a:lnTo>
                  <a:pt x="12324" y="8999"/>
                </a:lnTo>
                <a:lnTo>
                  <a:pt x="12313" y="9025"/>
                </a:lnTo>
                <a:lnTo>
                  <a:pt x="12306" y="9075"/>
                </a:lnTo>
                <a:lnTo>
                  <a:pt x="12296" y="9121"/>
                </a:lnTo>
                <a:lnTo>
                  <a:pt x="12324" y="9159"/>
                </a:lnTo>
                <a:lnTo>
                  <a:pt x="12319" y="9185"/>
                </a:lnTo>
                <a:lnTo>
                  <a:pt x="12313" y="9210"/>
                </a:lnTo>
                <a:lnTo>
                  <a:pt x="12285" y="9254"/>
                </a:lnTo>
                <a:lnTo>
                  <a:pt x="12262" y="9306"/>
                </a:lnTo>
                <a:lnTo>
                  <a:pt x="12278" y="9344"/>
                </a:lnTo>
                <a:lnTo>
                  <a:pt x="12285" y="9394"/>
                </a:lnTo>
                <a:lnTo>
                  <a:pt x="12285" y="9440"/>
                </a:lnTo>
                <a:lnTo>
                  <a:pt x="12285" y="9457"/>
                </a:lnTo>
                <a:lnTo>
                  <a:pt x="12285" y="9489"/>
                </a:lnTo>
                <a:lnTo>
                  <a:pt x="12278" y="9497"/>
                </a:lnTo>
                <a:lnTo>
                  <a:pt x="12278" y="9503"/>
                </a:lnTo>
                <a:lnTo>
                  <a:pt x="12262" y="9497"/>
                </a:lnTo>
                <a:lnTo>
                  <a:pt x="12257" y="9503"/>
                </a:lnTo>
                <a:lnTo>
                  <a:pt x="12257" y="9515"/>
                </a:lnTo>
                <a:lnTo>
                  <a:pt x="12262" y="9529"/>
                </a:lnTo>
                <a:lnTo>
                  <a:pt x="12262" y="9535"/>
                </a:lnTo>
                <a:lnTo>
                  <a:pt x="12249" y="9535"/>
                </a:lnTo>
                <a:lnTo>
                  <a:pt x="12244" y="9547"/>
                </a:lnTo>
                <a:lnTo>
                  <a:pt x="12244" y="9567"/>
                </a:lnTo>
                <a:lnTo>
                  <a:pt x="12221" y="9625"/>
                </a:lnTo>
                <a:lnTo>
                  <a:pt x="12200" y="9669"/>
                </a:lnTo>
                <a:lnTo>
                  <a:pt x="12187" y="9689"/>
                </a:lnTo>
                <a:lnTo>
                  <a:pt x="12164" y="9712"/>
                </a:lnTo>
                <a:lnTo>
                  <a:pt x="12148" y="9752"/>
                </a:lnTo>
                <a:lnTo>
                  <a:pt x="12136" y="9802"/>
                </a:lnTo>
                <a:lnTo>
                  <a:pt x="12130" y="9840"/>
                </a:lnTo>
                <a:lnTo>
                  <a:pt x="12125" y="9872"/>
                </a:lnTo>
                <a:lnTo>
                  <a:pt x="12120" y="9898"/>
                </a:lnTo>
                <a:lnTo>
                  <a:pt x="12120" y="9918"/>
                </a:lnTo>
                <a:lnTo>
                  <a:pt x="12136" y="9930"/>
                </a:lnTo>
                <a:lnTo>
                  <a:pt x="12148" y="9949"/>
                </a:lnTo>
                <a:lnTo>
                  <a:pt x="12182" y="9930"/>
                </a:lnTo>
                <a:lnTo>
                  <a:pt x="12200" y="9930"/>
                </a:lnTo>
                <a:lnTo>
                  <a:pt x="12200" y="9975"/>
                </a:lnTo>
                <a:lnTo>
                  <a:pt x="12216" y="9975"/>
                </a:lnTo>
                <a:lnTo>
                  <a:pt x="12278" y="10031"/>
                </a:lnTo>
                <a:lnTo>
                  <a:pt x="12335" y="10051"/>
                </a:lnTo>
                <a:lnTo>
                  <a:pt x="12347" y="10051"/>
                </a:lnTo>
                <a:lnTo>
                  <a:pt x="12353" y="10051"/>
                </a:lnTo>
                <a:lnTo>
                  <a:pt x="12347" y="10063"/>
                </a:lnTo>
                <a:lnTo>
                  <a:pt x="12324" y="10095"/>
                </a:lnTo>
                <a:lnTo>
                  <a:pt x="12324" y="10103"/>
                </a:lnTo>
                <a:lnTo>
                  <a:pt x="12335" y="10109"/>
                </a:lnTo>
                <a:lnTo>
                  <a:pt x="12335" y="10121"/>
                </a:lnTo>
                <a:lnTo>
                  <a:pt x="12324" y="10127"/>
                </a:lnTo>
                <a:lnTo>
                  <a:pt x="12313" y="10127"/>
                </a:lnTo>
                <a:lnTo>
                  <a:pt x="12301" y="10127"/>
                </a:lnTo>
                <a:lnTo>
                  <a:pt x="12290" y="10147"/>
                </a:lnTo>
                <a:lnTo>
                  <a:pt x="12296" y="10153"/>
                </a:lnTo>
                <a:lnTo>
                  <a:pt x="12285" y="10173"/>
                </a:lnTo>
                <a:lnTo>
                  <a:pt x="12278" y="10179"/>
                </a:lnTo>
                <a:lnTo>
                  <a:pt x="12278" y="10204"/>
                </a:lnTo>
                <a:lnTo>
                  <a:pt x="12324" y="10210"/>
                </a:lnTo>
                <a:lnTo>
                  <a:pt x="12335" y="10204"/>
                </a:lnTo>
                <a:lnTo>
                  <a:pt x="12353" y="10198"/>
                </a:lnTo>
                <a:lnTo>
                  <a:pt x="12363" y="10190"/>
                </a:lnTo>
                <a:lnTo>
                  <a:pt x="12370" y="10185"/>
                </a:lnTo>
                <a:lnTo>
                  <a:pt x="12386" y="10147"/>
                </a:lnTo>
                <a:lnTo>
                  <a:pt x="12399" y="10135"/>
                </a:lnTo>
                <a:lnTo>
                  <a:pt x="12404" y="10141"/>
                </a:lnTo>
                <a:lnTo>
                  <a:pt x="12409" y="10190"/>
                </a:lnTo>
                <a:lnTo>
                  <a:pt x="12427" y="10216"/>
                </a:lnTo>
                <a:lnTo>
                  <a:pt x="12438" y="10222"/>
                </a:lnTo>
                <a:lnTo>
                  <a:pt x="12448" y="10230"/>
                </a:lnTo>
                <a:lnTo>
                  <a:pt x="12438" y="10254"/>
                </a:lnTo>
                <a:lnTo>
                  <a:pt x="12415" y="10274"/>
                </a:lnTo>
                <a:lnTo>
                  <a:pt x="12386" y="10294"/>
                </a:lnTo>
                <a:lnTo>
                  <a:pt x="12370" y="10306"/>
                </a:lnTo>
                <a:lnTo>
                  <a:pt x="12386" y="10312"/>
                </a:lnTo>
                <a:lnTo>
                  <a:pt x="12427" y="10306"/>
                </a:lnTo>
                <a:lnTo>
                  <a:pt x="12466" y="10280"/>
                </a:lnTo>
                <a:lnTo>
                  <a:pt x="12505" y="10254"/>
                </a:lnTo>
                <a:lnTo>
                  <a:pt x="12534" y="10268"/>
                </a:lnTo>
                <a:lnTo>
                  <a:pt x="12562" y="10274"/>
                </a:lnTo>
                <a:lnTo>
                  <a:pt x="12637" y="10268"/>
                </a:lnTo>
                <a:lnTo>
                  <a:pt x="12711" y="10262"/>
                </a:lnTo>
                <a:lnTo>
                  <a:pt x="12733" y="10274"/>
                </a:lnTo>
                <a:lnTo>
                  <a:pt x="12756" y="10268"/>
                </a:lnTo>
                <a:lnTo>
                  <a:pt x="12779" y="10242"/>
                </a:lnTo>
                <a:lnTo>
                  <a:pt x="12841" y="10230"/>
                </a:lnTo>
                <a:lnTo>
                  <a:pt x="12864" y="10236"/>
                </a:lnTo>
                <a:lnTo>
                  <a:pt x="12916" y="10222"/>
                </a:lnTo>
                <a:lnTo>
                  <a:pt x="12949" y="10204"/>
                </a:lnTo>
                <a:lnTo>
                  <a:pt x="12988" y="10204"/>
                </a:lnTo>
                <a:lnTo>
                  <a:pt x="13017" y="10190"/>
                </a:lnTo>
                <a:lnTo>
                  <a:pt x="13045" y="10179"/>
                </a:lnTo>
                <a:lnTo>
                  <a:pt x="13052" y="10210"/>
                </a:lnTo>
                <a:lnTo>
                  <a:pt x="13063" y="10210"/>
                </a:lnTo>
                <a:lnTo>
                  <a:pt x="13086" y="10198"/>
                </a:lnTo>
                <a:lnTo>
                  <a:pt x="13115" y="10185"/>
                </a:lnTo>
                <a:lnTo>
                  <a:pt x="13131" y="10190"/>
                </a:lnTo>
                <a:lnTo>
                  <a:pt x="13138" y="10179"/>
                </a:lnTo>
                <a:lnTo>
                  <a:pt x="13138" y="10153"/>
                </a:lnTo>
                <a:lnTo>
                  <a:pt x="13125" y="10127"/>
                </a:lnTo>
                <a:lnTo>
                  <a:pt x="13148" y="10135"/>
                </a:lnTo>
                <a:lnTo>
                  <a:pt x="13177" y="10167"/>
                </a:lnTo>
                <a:lnTo>
                  <a:pt x="13216" y="10167"/>
                </a:lnTo>
                <a:lnTo>
                  <a:pt x="13239" y="10147"/>
                </a:lnTo>
                <a:lnTo>
                  <a:pt x="13257" y="10115"/>
                </a:lnTo>
                <a:lnTo>
                  <a:pt x="13285" y="10083"/>
                </a:lnTo>
                <a:lnTo>
                  <a:pt x="13290" y="10083"/>
                </a:lnTo>
                <a:lnTo>
                  <a:pt x="13285" y="10095"/>
                </a:lnTo>
                <a:lnTo>
                  <a:pt x="13273" y="10115"/>
                </a:lnTo>
                <a:lnTo>
                  <a:pt x="13257" y="10147"/>
                </a:lnTo>
                <a:lnTo>
                  <a:pt x="13257" y="10173"/>
                </a:lnTo>
                <a:lnTo>
                  <a:pt x="13273" y="10167"/>
                </a:lnTo>
                <a:lnTo>
                  <a:pt x="13301" y="10159"/>
                </a:lnTo>
                <a:lnTo>
                  <a:pt x="13353" y="10159"/>
                </a:lnTo>
                <a:lnTo>
                  <a:pt x="13386" y="10141"/>
                </a:lnTo>
                <a:lnTo>
                  <a:pt x="13422" y="10141"/>
                </a:lnTo>
                <a:lnTo>
                  <a:pt x="13427" y="10141"/>
                </a:lnTo>
                <a:lnTo>
                  <a:pt x="13472" y="10179"/>
                </a:lnTo>
                <a:lnTo>
                  <a:pt x="13489" y="10173"/>
                </a:lnTo>
                <a:lnTo>
                  <a:pt x="13523" y="10173"/>
                </a:lnTo>
                <a:lnTo>
                  <a:pt x="13546" y="10159"/>
                </a:lnTo>
                <a:lnTo>
                  <a:pt x="13552" y="10159"/>
                </a:lnTo>
                <a:lnTo>
                  <a:pt x="13642" y="10153"/>
                </a:lnTo>
                <a:lnTo>
                  <a:pt x="13727" y="10115"/>
                </a:lnTo>
                <a:lnTo>
                  <a:pt x="13740" y="10127"/>
                </a:lnTo>
                <a:lnTo>
                  <a:pt x="13756" y="10147"/>
                </a:lnTo>
                <a:lnTo>
                  <a:pt x="13745" y="10179"/>
                </a:lnTo>
                <a:lnTo>
                  <a:pt x="13740" y="10198"/>
                </a:lnTo>
                <a:lnTo>
                  <a:pt x="13711" y="10173"/>
                </a:lnTo>
                <a:lnTo>
                  <a:pt x="13717" y="10198"/>
                </a:lnTo>
                <a:lnTo>
                  <a:pt x="13734" y="10248"/>
                </a:lnTo>
                <a:lnTo>
                  <a:pt x="13768" y="10274"/>
                </a:lnTo>
                <a:lnTo>
                  <a:pt x="13813" y="10344"/>
                </a:lnTo>
                <a:lnTo>
                  <a:pt x="13882" y="10358"/>
                </a:lnTo>
                <a:lnTo>
                  <a:pt x="13933" y="10350"/>
                </a:lnTo>
                <a:lnTo>
                  <a:pt x="13967" y="10358"/>
                </a:lnTo>
                <a:lnTo>
                  <a:pt x="13996" y="10396"/>
                </a:lnTo>
                <a:lnTo>
                  <a:pt x="14012" y="10433"/>
                </a:lnTo>
                <a:lnTo>
                  <a:pt x="14029" y="10445"/>
                </a:lnTo>
                <a:lnTo>
                  <a:pt x="14052" y="10471"/>
                </a:lnTo>
                <a:lnTo>
                  <a:pt x="14047" y="10491"/>
                </a:lnTo>
                <a:lnTo>
                  <a:pt x="14035" y="10503"/>
                </a:lnTo>
                <a:lnTo>
                  <a:pt x="13933" y="10459"/>
                </a:lnTo>
                <a:lnTo>
                  <a:pt x="13820" y="10428"/>
                </a:lnTo>
                <a:lnTo>
                  <a:pt x="13797" y="10439"/>
                </a:lnTo>
                <a:lnTo>
                  <a:pt x="13779" y="10465"/>
                </a:lnTo>
                <a:lnTo>
                  <a:pt x="13768" y="10485"/>
                </a:lnTo>
                <a:lnTo>
                  <a:pt x="13756" y="10497"/>
                </a:lnTo>
                <a:lnTo>
                  <a:pt x="13740" y="10503"/>
                </a:lnTo>
                <a:lnTo>
                  <a:pt x="13711" y="10497"/>
                </a:lnTo>
                <a:lnTo>
                  <a:pt x="13678" y="10491"/>
                </a:lnTo>
                <a:lnTo>
                  <a:pt x="13660" y="10477"/>
                </a:lnTo>
                <a:lnTo>
                  <a:pt x="13642" y="10491"/>
                </a:lnTo>
                <a:lnTo>
                  <a:pt x="13626" y="10523"/>
                </a:lnTo>
                <a:lnTo>
                  <a:pt x="13603" y="10535"/>
                </a:lnTo>
                <a:lnTo>
                  <a:pt x="13575" y="10523"/>
                </a:lnTo>
                <a:lnTo>
                  <a:pt x="13564" y="10491"/>
                </a:lnTo>
                <a:lnTo>
                  <a:pt x="13546" y="10491"/>
                </a:lnTo>
                <a:lnTo>
                  <a:pt x="13528" y="10517"/>
                </a:lnTo>
                <a:lnTo>
                  <a:pt x="13528" y="10549"/>
                </a:lnTo>
                <a:lnTo>
                  <a:pt x="13528" y="10593"/>
                </a:lnTo>
                <a:lnTo>
                  <a:pt x="13512" y="10619"/>
                </a:lnTo>
                <a:lnTo>
                  <a:pt x="13507" y="10625"/>
                </a:lnTo>
                <a:lnTo>
                  <a:pt x="13472" y="10651"/>
                </a:lnTo>
                <a:lnTo>
                  <a:pt x="13347" y="10619"/>
                </a:lnTo>
                <a:lnTo>
                  <a:pt x="13262" y="10605"/>
                </a:lnTo>
                <a:lnTo>
                  <a:pt x="13239" y="10593"/>
                </a:lnTo>
                <a:lnTo>
                  <a:pt x="13194" y="10549"/>
                </a:lnTo>
                <a:lnTo>
                  <a:pt x="13154" y="10541"/>
                </a:lnTo>
                <a:lnTo>
                  <a:pt x="13006" y="10491"/>
                </a:lnTo>
                <a:lnTo>
                  <a:pt x="12960" y="10485"/>
                </a:lnTo>
                <a:lnTo>
                  <a:pt x="12939" y="10477"/>
                </a:lnTo>
                <a:lnTo>
                  <a:pt x="12939" y="10497"/>
                </a:lnTo>
                <a:lnTo>
                  <a:pt x="12932" y="10509"/>
                </a:lnTo>
                <a:lnTo>
                  <a:pt x="12916" y="10529"/>
                </a:lnTo>
                <a:lnTo>
                  <a:pt x="12779" y="10509"/>
                </a:lnTo>
                <a:lnTo>
                  <a:pt x="12704" y="10529"/>
                </a:lnTo>
                <a:lnTo>
                  <a:pt x="12660" y="10509"/>
                </a:lnTo>
                <a:lnTo>
                  <a:pt x="12603" y="10549"/>
                </a:lnTo>
                <a:lnTo>
                  <a:pt x="12575" y="10541"/>
                </a:lnTo>
                <a:lnTo>
                  <a:pt x="12569" y="10581"/>
                </a:lnTo>
                <a:lnTo>
                  <a:pt x="12500" y="10573"/>
                </a:lnTo>
                <a:lnTo>
                  <a:pt x="12461" y="10587"/>
                </a:lnTo>
                <a:lnTo>
                  <a:pt x="12420" y="10599"/>
                </a:lnTo>
                <a:lnTo>
                  <a:pt x="12420" y="10637"/>
                </a:lnTo>
                <a:lnTo>
                  <a:pt x="12404" y="10657"/>
                </a:lnTo>
                <a:lnTo>
                  <a:pt x="12399" y="10669"/>
                </a:lnTo>
                <a:lnTo>
                  <a:pt x="12404" y="10688"/>
                </a:lnTo>
                <a:lnTo>
                  <a:pt x="12399" y="10700"/>
                </a:lnTo>
                <a:lnTo>
                  <a:pt x="12376" y="10720"/>
                </a:lnTo>
                <a:lnTo>
                  <a:pt x="12381" y="10764"/>
                </a:lnTo>
                <a:lnTo>
                  <a:pt x="12381" y="10778"/>
                </a:lnTo>
                <a:lnTo>
                  <a:pt x="12386" y="10784"/>
                </a:lnTo>
                <a:lnTo>
                  <a:pt x="12420" y="10784"/>
                </a:lnTo>
                <a:lnTo>
                  <a:pt x="12409" y="10796"/>
                </a:lnTo>
                <a:lnTo>
                  <a:pt x="12376" y="10810"/>
                </a:lnTo>
                <a:lnTo>
                  <a:pt x="12363" y="10836"/>
                </a:lnTo>
                <a:lnTo>
                  <a:pt x="12370" y="10874"/>
                </a:lnTo>
                <a:lnTo>
                  <a:pt x="12392" y="10906"/>
                </a:lnTo>
                <a:lnTo>
                  <a:pt x="12386" y="10937"/>
                </a:lnTo>
                <a:lnTo>
                  <a:pt x="12392" y="10975"/>
                </a:lnTo>
                <a:lnTo>
                  <a:pt x="12448" y="11007"/>
                </a:lnTo>
                <a:lnTo>
                  <a:pt x="12466" y="11027"/>
                </a:lnTo>
                <a:lnTo>
                  <a:pt x="12500" y="11019"/>
                </a:lnTo>
                <a:lnTo>
                  <a:pt x="12518" y="11007"/>
                </a:lnTo>
                <a:lnTo>
                  <a:pt x="12534" y="10981"/>
                </a:lnTo>
                <a:lnTo>
                  <a:pt x="12546" y="10981"/>
                </a:lnTo>
                <a:lnTo>
                  <a:pt x="12575" y="11001"/>
                </a:lnTo>
                <a:lnTo>
                  <a:pt x="12575" y="11027"/>
                </a:lnTo>
                <a:lnTo>
                  <a:pt x="12569" y="11033"/>
                </a:lnTo>
                <a:lnTo>
                  <a:pt x="12557" y="11039"/>
                </a:lnTo>
                <a:lnTo>
                  <a:pt x="12534" y="11109"/>
                </a:lnTo>
                <a:lnTo>
                  <a:pt x="12484" y="11186"/>
                </a:lnTo>
                <a:lnTo>
                  <a:pt x="12477" y="11204"/>
                </a:lnTo>
                <a:lnTo>
                  <a:pt x="12461" y="11242"/>
                </a:lnTo>
                <a:lnTo>
                  <a:pt x="12461" y="11306"/>
                </a:lnTo>
                <a:lnTo>
                  <a:pt x="12438" y="11447"/>
                </a:lnTo>
                <a:lnTo>
                  <a:pt x="12427" y="11479"/>
                </a:lnTo>
                <a:lnTo>
                  <a:pt x="12392" y="11505"/>
                </a:lnTo>
                <a:lnTo>
                  <a:pt x="12324" y="11543"/>
                </a:lnTo>
                <a:lnTo>
                  <a:pt x="12290" y="11569"/>
                </a:lnTo>
                <a:lnTo>
                  <a:pt x="12216" y="11575"/>
                </a:lnTo>
                <a:lnTo>
                  <a:pt x="12143" y="11511"/>
                </a:lnTo>
                <a:lnTo>
                  <a:pt x="12130" y="11402"/>
                </a:lnTo>
                <a:lnTo>
                  <a:pt x="12114" y="11364"/>
                </a:lnTo>
                <a:lnTo>
                  <a:pt x="12040" y="11262"/>
                </a:lnTo>
                <a:lnTo>
                  <a:pt x="12040" y="11236"/>
                </a:lnTo>
                <a:lnTo>
                  <a:pt x="12035" y="11204"/>
                </a:lnTo>
                <a:lnTo>
                  <a:pt x="11949" y="11218"/>
                </a:lnTo>
                <a:lnTo>
                  <a:pt x="11869" y="11236"/>
                </a:lnTo>
                <a:lnTo>
                  <a:pt x="11818" y="11236"/>
                </a:lnTo>
                <a:lnTo>
                  <a:pt x="11722" y="11338"/>
                </a:lnTo>
                <a:lnTo>
                  <a:pt x="11704" y="11370"/>
                </a:lnTo>
                <a:lnTo>
                  <a:pt x="11688" y="11415"/>
                </a:lnTo>
                <a:lnTo>
                  <a:pt x="11660" y="11465"/>
                </a:lnTo>
                <a:lnTo>
                  <a:pt x="11624" y="11497"/>
                </a:lnTo>
                <a:lnTo>
                  <a:pt x="11567" y="11537"/>
                </a:lnTo>
                <a:lnTo>
                  <a:pt x="11534" y="11619"/>
                </a:lnTo>
                <a:lnTo>
                  <a:pt x="11489" y="11778"/>
                </a:lnTo>
                <a:lnTo>
                  <a:pt x="11471" y="11862"/>
                </a:lnTo>
                <a:lnTo>
                  <a:pt x="11466" y="11888"/>
                </a:lnTo>
                <a:lnTo>
                  <a:pt x="11443" y="11975"/>
                </a:lnTo>
                <a:lnTo>
                  <a:pt x="11448" y="12065"/>
                </a:lnTo>
                <a:lnTo>
                  <a:pt x="11448" y="12143"/>
                </a:lnTo>
                <a:lnTo>
                  <a:pt x="11425" y="12186"/>
                </a:lnTo>
                <a:lnTo>
                  <a:pt x="11425" y="12218"/>
                </a:lnTo>
                <a:lnTo>
                  <a:pt x="11404" y="12288"/>
                </a:lnTo>
                <a:lnTo>
                  <a:pt x="11376" y="12366"/>
                </a:lnTo>
                <a:lnTo>
                  <a:pt x="11324" y="12372"/>
                </a:lnTo>
                <a:lnTo>
                  <a:pt x="11296" y="12366"/>
                </a:lnTo>
                <a:lnTo>
                  <a:pt x="11273" y="12340"/>
                </a:lnTo>
                <a:lnTo>
                  <a:pt x="11249" y="12334"/>
                </a:lnTo>
                <a:lnTo>
                  <a:pt x="11233" y="12320"/>
                </a:lnTo>
                <a:lnTo>
                  <a:pt x="11324" y="12244"/>
                </a:lnTo>
                <a:lnTo>
                  <a:pt x="11386" y="12180"/>
                </a:lnTo>
                <a:lnTo>
                  <a:pt x="11420" y="12123"/>
                </a:lnTo>
                <a:lnTo>
                  <a:pt x="11432" y="12085"/>
                </a:lnTo>
                <a:lnTo>
                  <a:pt x="11438" y="12065"/>
                </a:lnTo>
                <a:lnTo>
                  <a:pt x="11425" y="12079"/>
                </a:lnTo>
                <a:lnTo>
                  <a:pt x="11404" y="12123"/>
                </a:lnTo>
                <a:lnTo>
                  <a:pt x="11386" y="12154"/>
                </a:lnTo>
                <a:lnTo>
                  <a:pt x="11347" y="12198"/>
                </a:lnTo>
                <a:lnTo>
                  <a:pt x="11324" y="12218"/>
                </a:lnTo>
                <a:lnTo>
                  <a:pt x="11267" y="12270"/>
                </a:lnTo>
                <a:lnTo>
                  <a:pt x="11216" y="12314"/>
                </a:lnTo>
                <a:lnTo>
                  <a:pt x="11177" y="12326"/>
                </a:lnTo>
                <a:lnTo>
                  <a:pt x="11102" y="12308"/>
                </a:lnTo>
                <a:lnTo>
                  <a:pt x="11068" y="12320"/>
                </a:lnTo>
                <a:lnTo>
                  <a:pt x="11050" y="12358"/>
                </a:lnTo>
                <a:lnTo>
                  <a:pt x="11040" y="12390"/>
                </a:lnTo>
                <a:lnTo>
                  <a:pt x="10999" y="12441"/>
                </a:lnTo>
                <a:lnTo>
                  <a:pt x="10965" y="12473"/>
                </a:lnTo>
                <a:lnTo>
                  <a:pt x="10914" y="12505"/>
                </a:lnTo>
                <a:lnTo>
                  <a:pt x="10903" y="12511"/>
                </a:lnTo>
                <a:lnTo>
                  <a:pt x="10857" y="12531"/>
                </a:lnTo>
                <a:lnTo>
                  <a:pt x="10738" y="12525"/>
                </a:lnTo>
                <a:lnTo>
                  <a:pt x="10709" y="12511"/>
                </a:lnTo>
                <a:lnTo>
                  <a:pt x="10670" y="12479"/>
                </a:lnTo>
                <a:lnTo>
                  <a:pt x="10658" y="12435"/>
                </a:lnTo>
                <a:lnTo>
                  <a:pt x="10653" y="12326"/>
                </a:lnTo>
                <a:lnTo>
                  <a:pt x="10670" y="12334"/>
                </a:lnTo>
                <a:lnTo>
                  <a:pt x="10704" y="12378"/>
                </a:lnTo>
                <a:lnTo>
                  <a:pt x="10732" y="12397"/>
                </a:lnTo>
                <a:lnTo>
                  <a:pt x="10727" y="12372"/>
                </a:lnTo>
                <a:lnTo>
                  <a:pt x="10681" y="12320"/>
                </a:lnTo>
                <a:lnTo>
                  <a:pt x="10637" y="12282"/>
                </a:lnTo>
                <a:lnTo>
                  <a:pt x="10573" y="12276"/>
                </a:lnTo>
                <a:lnTo>
                  <a:pt x="10510" y="12270"/>
                </a:lnTo>
                <a:lnTo>
                  <a:pt x="10352" y="12282"/>
                </a:lnTo>
                <a:lnTo>
                  <a:pt x="10278" y="12302"/>
                </a:lnTo>
                <a:lnTo>
                  <a:pt x="10239" y="12320"/>
                </a:lnTo>
                <a:lnTo>
                  <a:pt x="10146" y="12320"/>
                </a:lnTo>
                <a:lnTo>
                  <a:pt x="10084" y="12366"/>
                </a:lnTo>
                <a:lnTo>
                  <a:pt x="10056" y="12397"/>
                </a:lnTo>
                <a:lnTo>
                  <a:pt x="10040" y="12403"/>
                </a:lnTo>
                <a:lnTo>
                  <a:pt x="10017" y="12421"/>
                </a:lnTo>
                <a:lnTo>
                  <a:pt x="9976" y="12421"/>
                </a:lnTo>
                <a:lnTo>
                  <a:pt x="9942" y="12421"/>
                </a:lnTo>
                <a:lnTo>
                  <a:pt x="9766" y="12441"/>
                </a:lnTo>
                <a:lnTo>
                  <a:pt x="9601" y="12461"/>
                </a:lnTo>
                <a:lnTo>
                  <a:pt x="9505" y="12485"/>
                </a:lnTo>
                <a:lnTo>
                  <a:pt x="9471" y="12473"/>
                </a:lnTo>
                <a:lnTo>
                  <a:pt x="9464" y="12467"/>
                </a:lnTo>
                <a:lnTo>
                  <a:pt x="9430" y="12421"/>
                </a:lnTo>
                <a:lnTo>
                  <a:pt x="9391" y="12366"/>
                </a:lnTo>
                <a:lnTo>
                  <a:pt x="9386" y="12384"/>
                </a:lnTo>
                <a:lnTo>
                  <a:pt x="9386" y="12397"/>
                </a:lnTo>
                <a:lnTo>
                  <a:pt x="9391" y="12409"/>
                </a:lnTo>
                <a:lnTo>
                  <a:pt x="9397" y="12429"/>
                </a:lnTo>
                <a:lnTo>
                  <a:pt x="9386" y="12453"/>
                </a:lnTo>
                <a:lnTo>
                  <a:pt x="9379" y="12479"/>
                </a:lnTo>
                <a:lnTo>
                  <a:pt x="9407" y="12493"/>
                </a:lnTo>
                <a:lnTo>
                  <a:pt x="9443" y="12499"/>
                </a:lnTo>
                <a:lnTo>
                  <a:pt x="9487" y="12511"/>
                </a:lnTo>
                <a:lnTo>
                  <a:pt x="9533" y="12537"/>
                </a:lnTo>
                <a:lnTo>
                  <a:pt x="9528" y="12569"/>
                </a:lnTo>
                <a:lnTo>
                  <a:pt x="9516" y="12589"/>
                </a:lnTo>
                <a:lnTo>
                  <a:pt x="9516" y="12607"/>
                </a:lnTo>
                <a:lnTo>
                  <a:pt x="9516" y="12621"/>
                </a:lnTo>
                <a:lnTo>
                  <a:pt x="9493" y="12601"/>
                </a:lnTo>
                <a:lnTo>
                  <a:pt x="9443" y="12563"/>
                </a:lnTo>
                <a:lnTo>
                  <a:pt x="9391" y="12537"/>
                </a:lnTo>
                <a:lnTo>
                  <a:pt x="9374" y="12517"/>
                </a:lnTo>
                <a:lnTo>
                  <a:pt x="9363" y="12493"/>
                </a:lnTo>
                <a:lnTo>
                  <a:pt x="9374" y="12415"/>
                </a:lnTo>
                <a:lnTo>
                  <a:pt x="9368" y="12352"/>
                </a:lnTo>
                <a:lnTo>
                  <a:pt x="9301" y="12340"/>
                </a:lnTo>
                <a:lnTo>
                  <a:pt x="9244" y="12262"/>
                </a:lnTo>
                <a:lnTo>
                  <a:pt x="9232" y="12198"/>
                </a:lnTo>
                <a:lnTo>
                  <a:pt x="9203" y="12186"/>
                </a:lnTo>
                <a:lnTo>
                  <a:pt x="9175" y="12174"/>
                </a:lnTo>
                <a:lnTo>
                  <a:pt x="9130" y="12149"/>
                </a:lnTo>
                <a:lnTo>
                  <a:pt x="9061" y="12192"/>
                </a:lnTo>
                <a:lnTo>
                  <a:pt x="9027" y="12212"/>
                </a:lnTo>
                <a:lnTo>
                  <a:pt x="8988" y="12230"/>
                </a:lnTo>
                <a:lnTo>
                  <a:pt x="8965" y="12256"/>
                </a:lnTo>
                <a:lnTo>
                  <a:pt x="8880" y="12244"/>
                </a:lnTo>
                <a:lnTo>
                  <a:pt x="8851" y="12256"/>
                </a:lnTo>
                <a:lnTo>
                  <a:pt x="8766" y="12308"/>
                </a:lnTo>
                <a:lnTo>
                  <a:pt x="8748" y="12308"/>
                </a:lnTo>
                <a:lnTo>
                  <a:pt x="8686" y="12262"/>
                </a:lnTo>
                <a:lnTo>
                  <a:pt x="8635" y="12256"/>
                </a:lnTo>
                <a:lnTo>
                  <a:pt x="8619" y="12250"/>
                </a:lnTo>
                <a:lnTo>
                  <a:pt x="8619" y="12218"/>
                </a:lnTo>
                <a:lnTo>
                  <a:pt x="8686" y="12186"/>
                </a:lnTo>
                <a:lnTo>
                  <a:pt x="8720" y="12143"/>
                </a:lnTo>
                <a:lnTo>
                  <a:pt x="8720" y="12097"/>
                </a:lnTo>
                <a:lnTo>
                  <a:pt x="8704" y="12097"/>
                </a:lnTo>
                <a:lnTo>
                  <a:pt x="8640" y="12111"/>
                </a:lnTo>
                <a:lnTo>
                  <a:pt x="8567" y="12033"/>
                </a:lnTo>
                <a:lnTo>
                  <a:pt x="8526" y="12033"/>
                </a:lnTo>
                <a:lnTo>
                  <a:pt x="8521" y="12015"/>
                </a:lnTo>
                <a:lnTo>
                  <a:pt x="8521" y="11995"/>
                </a:lnTo>
                <a:lnTo>
                  <a:pt x="8448" y="11989"/>
                </a:lnTo>
                <a:lnTo>
                  <a:pt x="8477" y="11969"/>
                </a:lnTo>
                <a:lnTo>
                  <a:pt x="8510" y="11951"/>
                </a:lnTo>
                <a:lnTo>
                  <a:pt x="8521" y="11905"/>
                </a:lnTo>
                <a:lnTo>
                  <a:pt x="8516" y="11874"/>
                </a:lnTo>
                <a:lnTo>
                  <a:pt x="8510" y="11856"/>
                </a:lnTo>
                <a:lnTo>
                  <a:pt x="8477" y="11836"/>
                </a:lnTo>
                <a:lnTo>
                  <a:pt x="8487" y="11778"/>
                </a:lnTo>
                <a:lnTo>
                  <a:pt x="8498" y="11760"/>
                </a:lnTo>
                <a:lnTo>
                  <a:pt x="8493" y="11746"/>
                </a:lnTo>
                <a:lnTo>
                  <a:pt x="8487" y="11734"/>
                </a:lnTo>
                <a:lnTo>
                  <a:pt x="8477" y="11720"/>
                </a:lnTo>
                <a:lnTo>
                  <a:pt x="8441" y="11714"/>
                </a:lnTo>
                <a:lnTo>
                  <a:pt x="8469" y="11682"/>
                </a:lnTo>
                <a:lnTo>
                  <a:pt x="8521" y="11651"/>
                </a:lnTo>
                <a:lnTo>
                  <a:pt x="8539" y="11625"/>
                </a:lnTo>
                <a:lnTo>
                  <a:pt x="8544" y="11593"/>
                </a:lnTo>
                <a:lnTo>
                  <a:pt x="8549" y="11561"/>
                </a:lnTo>
                <a:lnTo>
                  <a:pt x="8555" y="11523"/>
                </a:lnTo>
                <a:lnTo>
                  <a:pt x="8583" y="11497"/>
                </a:lnTo>
                <a:lnTo>
                  <a:pt x="8624" y="11485"/>
                </a:lnTo>
                <a:lnTo>
                  <a:pt x="8640" y="11465"/>
                </a:lnTo>
                <a:lnTo>
                  <a:pt x="8668" y="11447"/>
                </a:lnTo>
                <a:lnTo>
                  <a:pt x="8697" y="11447"/>
                </a:lnTo>
                <a:lnTo>
                  <a:pt x="8709" y="11433"/>
                </a:lnTo>
                <a:lnTo>
                  <a:pt x="8704" y="11410"/>
                </a:lnTo>
                <a:lnTo>
                  <a:pt x="8697" y="11390"/>
                </a:lnTo>
                <a:lnTo>
                  <a:pt x="8725" y="11384"/>
                </a:lnTo>
                <a:lnTo>
                  <a:pt x="8748" y="11390"/>
                </a:lnTo>
                <a:lnTo>
                  <a:pt x="8761" y="11402"/>
                </a:lnTo>
                <a:lnTo>
                  <a:pt x="8766" y="11396"/>
                </a:lnTo>
                <a:lnTo>
                  <a:pt x="8800" y="11338"/>
                </a:lnTo>
                <a:lnTo>
                  <a:pt x="8862" y="11256"/>
                </a:lnTo>
                <a:lnTo>
                  <a:pt x="8880" y="11242"/>
                </a:lnTo>
                <a:lnTo>
                  <a:pt x="8896" y="11236"/>
                </a:lnTo>
                <a:lnTo>
                  <a:pt x="8914" y="11274"/>
                </a:lnTo>
                <a:lnTo>
                  <a:pt x="8931" y="11282"/>
                </a:lnTo>
                <a:lnTo>
                  <a:pt x="8970" y="11268"/>
                </a:lnTo>
                <a:lnTo>
                  <a:pt x="9004" y="11256"/>
                </a:lnTo>
                <a:lnTo>
                  <a:pt x="9022" y="11230"/>
                </a:lnTo>
                <a:lnTo>
                  <a:pt x="9045" y="11192"/>
                </a:lnTo>
                <a:lnTo>
                  <a:pt x="9045" y="11167"/>
                </a:lnTo>
                <a:lnTo>
                  <a:pt x="9038" y="11155"/>
                </a:lnTo>
                <a:lnTo>
                  <a:pt x="8953" y="11135"/>
                </a:lnTo>
                <a:lnTo>
                  <a:pt x="8937" y="11109"/>
                </a:lnTo>
                <a:lnTo>
                  <a:pt x="8924" y="11077"/>
                </a:lnTo>
                <a:lnTo>
                  <a:pt x="8953" y="11007"/>
                </a:lnTo>
                <a:lnTo>
                  <a:pt x="8960" y="10987"/>
                </a:lnTo>
                <a:lnTo>
                  <a:pt x="8993" y="10912"/>
                </a:lnTo>
                <a:lnTo>
                  <a:pt x="9004" y="10906"/>
                </a:lnTo>
                <a:lnTo>
                  <a:pt x="9056" y="10848"/>
                </a:lnTo>
                <a:lnTo>
                  <a:pt x="9089" y="10822"/>
                </a:lnTo>
                <a:lnTo>
                  <a:pt x="9112" y="10764"/>
                </a:lnTo>
                <a:lnTo>
                  <a:pt x="9130" y="10732"/>
                </a:lnTo>
                <a:lnTo>
                  <a:pt x="9130" y="10677"/>
                </a:lnTo>
                <a:lnTo>
                  <a:pt x="9141" y="10657"/>
                </a:lnTo>
                <a:lnTo>
                  <a:pt x="9152" y="10645"/>
                </a:lnTo>
                <a:lnTo>
                  <a:pt x="9198" y="10613"/>
                </a:lnTo>
                <a:lnTo>
                  <a:pt x="9180" y="10605"/>
                </a:lnTo>
                <a:lnTo>
                  <a:pt x="9095" y="10645"/>
                </a:lnTo>
                <a:lnTo>
                  <a:pt x="9022" y="10645"/>
                </a:lnTo>
                <a:lnTo>
                  <a:pt x="8965" y="10677"/>
                </a:lnTo>
                <a:lnTo>
                  <a:pt x="8862" y="10764"/>
                </a:lnTo>
                <a:lnTo>
                  <a:pt x="8823" y="10784"/>
                </a:lnTo>
                <a:lnTo>
                  <a:pt x="8782" y="10790"/>
                </a:lnTo>
                <a:lnTo>
                  <a:pt x="8725" y="10764"/>
                </a:lnTo>
                <a:lnTo>
                  <a:pt x="8704" y="10764"/>
                </a:lnTo>
                <a:lnTo>
                  <a:pt x="8663" y="10772"/>
                </a:lnTo>
                <a:lnTo>
                  <a:pt x="8619" y="10758"/>
                </a:lnTo>
                <a:lnTo>
                  <a:pt x="8549" y="10804"/>
                </a:lnTo>
                <a:lnTo>
                  <a:pt x="8493" y="10848"/>
                </a:lnTo>
                <a:lnTo>
                  <a:pt x="8482" y="10868"/>
                </a:lnTo>
                <a:lnTo>
                  <a:pt x="8469" y="10892"/>
                </a:lnTo>
                <a:lnTo>
                  <a:pt x="8482" y="10918"/>
                </a:lnTo>
                <a:lnTo>
                  <a:pt x="8498" y="10943"/>
                </a:lnTo>
                <a:lnTo>
                  <a:pt x="8539" y="10931"/>
                </a:lnTo>
                <a:lnTo>
                  <a:pt x="8583" y="10937"/>
                </a:lnTo>
                <a:lnTo>
                  <a:pt x="8635" y="10874"/>
                </a:lnTo>
                <a:lnTo>
                  <a:pt x="8686" y="10822"/>
                </a:lnTo>
                <a:lnTo>
                  <a:pt x="8720" y="10822"/>
                </a:lnTo>
                <a:lnTo>
                  <a:pt x="8748" y="10842"/>
                </a:lnTo>
                <a:lnTo>
                  <a:pt x="8704" y="10931"/>
                </a:lnTo>
                <a:lnTo>
                  <a:pt x="8681" y="10975"/>
                </a:lnTo>
                <a:lnTo>
                  <a:pt x="8676" y="10949"/>
                </a:lnTo>
                <a:lnTo>
                  <a:pt x="8663" y="10923"/>
                </a:lnTo>
                <a:lnTo>
                  <a:pt x="8647" y="10931"/>
                </a:lnTo>
                <a:lnTo>
                  <a:pt x="8612" y="10937"/>
                </a:lnTo>
                <a:lnTo>
                  <a:pt x="8555" y="10975"/>
                </a:lnTo>
                <a:lnTo>
                  <a:pt x="8539" y="11013"/>
                </a:lnTo>
                <a:lnTo>
                  <a:pt x="8516" y="11033"/>
                </a:lnTo>
                <a:lnTo>
                  <a:pt x="8505" y="11019"/>
                </a:lnTo>
                <a:lnTo>
                  <a:pt x="8498" y="10995"/>
                </a:lnTo>
                <a:lnTo>
                  <a:pt x="8482" y="10987"/>
                </a:lnTo>
                <a:lnTo>
                  <a:pt x="8448" y="10949"/>
                </a:lnTo>
                <a:lnTo>
                  <a:pt x="8436" y="10949"/>
                </a:lnTo>
                <a:lnTo>
                  <a:pt x="8420" y="10949"/>
                </a:lnTo>
                <a:lnTo>
                  <a:pt x="8356" y="11071"/>
                </a:lnTo>
                <a:lnTo>
                  <a:pt x="8317" y="11147"/>
                </a:lnTo>
                <a:lnTo>
                  <a:pt x="8311" y="11224"/>
                </a:lnTo>
                <a:lnTo>
                  <a:pt x="8288" y="11256"/>
                </a:lnTo>
                <a:lnTo>
                  <a:pt x="8221" y="11384"/>
                </a:lnTo>
                <a:lnTo>
                  <a:pt x="8260" y="11433"/>
                </a:lnTo>
                <a:lnTo>
                  <a:pt x="8306" y="11497"/>
                </a:lnTo>
                <a:lnTo>
                  <a:pt x="8299" y="11537"/>
                </a:lnTo>
                <a:lnTo>
                  <a:pt x="8271" y="11613"/>
                </a:lnTo>
                <a:lnTo>
                  <a:pt x="8242" y="11613"/>
                </a:lnTo>
                <a:lnTo>
                  <a:pt x="8242" y="11657"/>
                </a:lnTo>
                <a:lnTo>
                  <a:pt x="8237" y="11688"/>
                </a:lnTo>
                <a:lnTo>
                  <a:pt x="8208" y="11772"/>
                </a:lnTo>
                <a:lnTo>
                  <a:pt x="8221" y="11824"/>
                </a:lnTo>
                <a:lnTo>
                  <a:pt x="8226" y="11874"/>
                </a:lnTo>
                <a:lnTo>
                  <a:pt x="8231" y="11900"/>
                </a:lnTo>
                <a:lnTo>
                  <a:pt x="8221" y="11931"/>
                </a:lnTo>
                <a:lnTo>
                  <a:pt x="8180" y="11937"/>
                </a:lnTo>
                <a:lnTo>
                  <a:pt x="8136" y="11943"/>
                </a:lnTo>
                <a:lnTo>
                  <a:pt x="8118" y="11957"/>
                </a:lnTo>
                <a:lnTo>
                  <a:pt x="8112" y="11989"/>
                </a:lnTo>
                <a:lnTo>
                  <a:pt x="8136" y="11995"/>
                </a:lnTo>
                <a:lnTo>
                  <a:pt x="8152" y="11989"/>
                </a:lnTo>
                <a:lnTo>
                  <a:pt x="8164" y="11995"/>
                </a:lnTo>
                <a:lnTo>
                  <a:pt x="8175" y="12021"/>
                </a:lnTo>
                <a:lnTo>
                  <a:pt x="8128" y="12129"/>
                </a:lnTo>
                <a:lnTo>
                  <a:pt x="8123" y="12149"/>
                </a:lnTo>
                <a:lnTo>
                  <a:pt x="8136" y="12166"/>
                </a:lnTo>
                <a:lnTo>
                  <a:pt x="8152" y="12186"/>
                </a:lnTo>
                <a:lnTo>
                  <a:pt x="8185" y="12198"/>
                </a:lnTo>
                <a:lnTo>
                  <a:pt x="8203" y="12218"/>
                </a:lnTo>
                <a:lnTo>
                  <a:pt x="8242" y="12352"/>
                </a:lnTo>
                <a:lnTo>
                  <a:pt x="8271" y="12384"/>
                </a:lnTo>
                <a:lnTo>
                  <a:pt x="8249" y="12372"/>
                </a:lnTo>
                <a:lnTo>
                  <a:pt x="8231" y="12352"/>
                </a:lnTo>
                <a:lnTo>
                  <a:pt x="8198" y="12238"/>
                </a:lnTo>
                <a:lnTo>
                  <a:pt x="8180" y="12212"/>
                </a:lnTo>
                <a:lnTo>
                  <a:pt x="8095" y="12206"/>
                </a:lnTo>
                <a:lnTo>
                  <a:pt x="8032" y="12166"/>
                </a:lnTo>
                <a:lnTo>
                  <a:pt x="8015" y="12180"/>
                </a:lnTo>
                <a:lnTo>
                  <a:pt x="7993" y="12206"/>
                </a:lnTo>
                <a:lnTo>
                  <a:pt x="7970" y="12250"/>
                </a:lnTo>
                <a:lnTo>
                  <a:pt x="7958" y="12302"/>
                </a:lnTo>
                <a:lnTo>
                  <a:pt x="7919" y="12372"/>
                </a:lnTo>
                <a:lnTo>
                  <a:pt x="7937" y="12320"/>
                </a:lnTo>
                <a:lnTo>
                  <a:pt x="7937" y="12302"/>
                </a:lnTo>
                <a:lnTo>
                  <a:pt x="7913" y="12270"/>
                </a:lnTo>
                <a:lnTo>
                  <a:pt x="7901" y="12276"/>
                </a:lnTo>
                <a:lnTo>
                  <a:pt x="7885" y="12308"/>
                </a:lnTo>
                <a:lnTo>
                  <a:pt x="7862" y="12334"/>
                </a:lnTo>
                <a:lnTo>
                  <a:pt x="7851" y="12334"/>
                </a:lnTo>
                <a:lnTo>
                  <a:pt x="7834" y="12314"/>
                </a:lnTo>
                <a:lnTo>
                  <a:pt x="7862" y="12282"/>
                </a:lnTo>
                <a:lnTo>
                  <a:pt x="7844" y="12212"/>
                </a:lnTo>
                <a:lnTo>
                  <a:pt x="7754" y="12180"/>
                </a:lnTo>
                <a:lnTo>
                  <a:pt x="7663" y="12166"/>
                </a:lnTo>
                <a:lnTo>
                  <a:pt x="7640" y="12174"/>
                </a:lnTo>
                <a:lnTo>
                  <a:pt x="7596" y="12206"/>
                </a:lnTo>
                <a:lnTo>
                  <a:pt x="7572" y="12238"/>
                </a:lnTo>
                <a:lnTo>
                  <a:pt x="7549" y="12282"/>
                </a:lnTo>
                <a:lnTo>
                  <a:pt x="7567" y="12314"/>
                </a:lnTo>
                <a:lnTo>
                  <a:pt x="7567" y="12334"/>
                </a:lnTo>
                <a:lnTo>
                  <a:pt x="7539" y="12314"/>
                </a:lnTo>
                <a:lnTo>
                  <a:pt x="7521" y="12302"/>
                </a:lnTo>
                <a:lnTo>
                  <a:pt x="7516" y="12276"/>
                </a:lnTo>
                <a:lnTo>
                  <a:pt x="7503" y="12238"/>
                </a:lnTo>
                <a:lnTo>
                  <a:pt x="7436" y="12224"/>
                </a:lnTo>
                <a:lnTo>
                  <a:pt x="7379" y="12218"/>
                </a:lnTo>
                <a:lnTo>
                  <a:pt x="7304" y="12198"/>
                </a:lnTo>
                <a:lnTo>
                  <a:pt x="7254" y="12206"/>
                </a:lnTo>
                <a:lnTo>
                  <a:pt x="7146" y="12224"/>
                </a:lnTo>
                <a:lnTo>
                  <a:pt x="7112" y="12244"/>
                </a:lnTo>
                <a:lnTo>
                  <a:pt x="7072" y="12288"/>
                </a:lnTo>
                <a:lnTo>
                  <a:pt x="6970" y="12326"/>
                </a:lnTo>
                <a:lnTo>
                  <a:pt x="6913" y="12340"/>
                </a:lnTo>
                <a:lnTo>
                  <a:pt x="6906" y="12326"/>
                </a:lnTo>
                <a:lnTo>
                  <a:pt x="6890" y="12314"/>
                </a:lnTo>
                <a:lnTo>
                  <a:pt x="6862" y="12340"/>
                </a:lnTo>
                <a:lnTo>
                  <a:pt x="6844" y="12366"/>
                </a:lnTo>
                <a:lnTo>
                  <a:pt x="6743" y="12517"/>
                </a:lnTo>
                <a:lnTo>
                  <a:pt x="6697" y="12569"/>
                </a:lnTo>
                <a:lnTo>
                  <a:pt x="6651" y="12613"/>
                </a:lnTo>
                <a:lnTo>
                  <a:pt x="6583" y="12664"/>
                </a:lnTo>
                <a:lnTo>
                  <a:pt x="6549" y="12676"/>
                </a:lnTo>
                <a:lnTo>
                  <a:pt x="6537" y="12684"/>
                </a:lnTo>
                <a:lnTo>
                  <a:pt x="6508" y="12708"/>
                </a:lnTo>
                <a:lnTo>
                  <a:pt x="6480" y="12734"/>
                </a:lnTo>
                <a:lnTo>
                  <a:pt x="6464" y="12754"/>
                </a:lnTo>
                <a:lnTo>
                  <a:pt x="6487" y="12824"/>
                </a:lnTo>
                <a:lnTo>
                  <a:pt x="6487" y="12844"/>
                </a:lnTo>
                <a:lnTo>
                  <a:pt x="6487" y="12856"/>
                </a:lnTo>
                <a:lnTo>
                  <a:pt x="6441" y="12850"/>
                </a:lnTo>
                <a:lnTo>
                  <a:pt x="6452" y="12876"/>
                </a:lnTo>
                <a:lnTo>
                  <a:pt x="6469" y="12893"/>
                </a:lnTo>
                <a:lnTo>
                  <a:pt x="6487" y="12907"/>
                </a:lnTo>
                <a:lnTo>
                  <a:pt x="6487" y="12925"/>
                </a:lnTo>
                <a:lnTo>
                  <a:pt x="6464" y="12925"/>
                </a:lnTo>
                <a:lnTo>
                  <a:pt x="6446" y="12919"/>
                </a:lnTo>
                <a:lnTo>
                  <a:pt x="6407" y="12850"/>
                </a:lnTo>
                <a:lnTo>
                  <a:pt x="6373" y="12830"/>
                </a:lnTo>
                <a:lnTo>
                  <a:pt x="6322" y="12818"/>
                </a:lnTo>
                <a:lnTo>
                  <a:pt x="6304" y="12824"/>
                </a:lnTo>
                <a:lnTo>
                  <a:pt x="6288" y="12836"/>
                </a:lnTo>
                <a:lnTo>
                  <a:pt x="6293" y="12862"/>
                </a:lnTo>
                <a:lnTo>
                  <a:pt x="6304" y="12882"/>
                </a:lnTo>
                <a:lnTo>
                  <a:pt x="6333" y="12893"/>
                </a:lnTo>
                <a:lnTo>
                  <a:pt x="6356" y="12919"/>
                </a:lnTo>
                <a:lnTo>
                  <a:pt x="6412" y="12919"/>
                </a:lnTo>
                <a:lnTo>
                  <a:pt x="6441" y="12945"/>
                </a:lnTo>
                <a:lnTo>
                  <a:pt x="6459" y="12957"/>
                </a:lnTo>
                <a:lnTo>
                  <a:pt x="6423" y="12963"/>
                </a:lnTo>
                <a:lnTo>
                  <a:pt x="6407" y="12939"/>
                </a:lnTo>
                <a:lnTo>
                  <a:pt x="6361" y="12951"/>
                </a:lnTo>
                <a:lnTo>
                  <a:pt x="6322" y="12931"/>
                </a:lnTo>
                <a:lnTo>
                  <a:pt x="6293" y="12907"/>
                </a:lnTo>
                <a:lnTo>
                  <a:pt x="6253" y="12893"/>
                </a:lnTo>
                <a:lnTo>
                  <a:pt x="6231" y="12899"/>
                </a:lnTo>
                <a:lnTo>
                  <a:pt x="6190" y="12899"/>
                </a:lnTo>
                <a:lnTo>
                  <a:pt x="6105" y="12919"/>
                </a:lnTo>
                <a:lnTo>
                  <a:pt x="5958" y="12957"/>
                </a:lnTo>
                <a:lnTo>
                  <a:pt x="5935" y="12971"/>
                </a:lnTo>
                <a:lnTo>
                  <a:pt x="5782" y="12957"/>
                </a:lnTo>
                <a:lnTo>
                  <a:pt x="5730" y="12971"/>
                </a:lnTo>
                <a:lnTo>
                  <a:pt x="5697" y="12989"/>
                </a:lnTo>
                <a:lnTo>
                  <a:pt x="5668" y="13009"/>
                </a:lnTo>
                <a:lnTo>
                  <a:pt x="5645" y="13047"/>
                </a:lnTo>
                <a:lnTo>
                  <a:pt x="5549" y="13238"/>
                </a:lnTo>
                <a:lnTo>
                  <a:pt x="5555" y="13264"/>
                </a:lnTo>
                <a:lnTo>
                  <a:pt x="5537" y="13270"/>
                </a:lnTo>
                <a:lnTo>
                  <a:pt x="5521" y="13276"/>
                </a:lnTo>
                <a:lnTo>
                  <a:pt x="5469" y="13322"/>
                </a:lnTo>
                <a:lnTo>
                  <a:pt x="5412" y="13346"/>
                </a:lnTo>
                <a:lnTo>
                  <a:pt x="5309" y="13360"/>
                </a:lnTo>
                <a:lnTo>
                  <a:pt x="5219" y="13360"/>
                </a:lnTo>
                <a:lnTo>
                  <a:pt x="5071" y="13391"/>
                </a:lnTo>
                <a:lnTo>
                  <a:pt x="5038" y="13435"/>
                </a:lnTo>
                <a:lnTo>
                  <a:pt x="5025" y="13455"/>
                </a:lnTo>
                <a:lnTo>
                  <a:pt x="5020" y="13473"/>
                </a:lnTo>
                <a:lnTo>
                  <a:pt x="5048" y="13505"/>
                </a:lnTo>
                <a:lnTo>
                  <a:pt x="5094" y="13519"/>
                </a:lnTo>
                <a:lnTo>
                  <a:pt x="5082" y="13525"/>
                </a:lnTo>
                <a:lnTo>
                  <a:pt x="4997" y="13525"/>
                </a:lnTo>
                <a:lnTo>
                  <a:pt x="4945" y="13545"/>
                </a:lnTo>
                <a:lnTo>
                  <a:pt x="4901" y="13545"/>
                </a:lnTo>
                <a:lnTo>
                  <a:pt x="4816" y="13493"/>
                </a:lnTo>
                <a:lnTo>
                  <a:pt x="4753" y="13467"/>
                </a:lnTo>
                <a:lnTo>
                  <a:pt x="4707" y="13435"/>
                </a:lnTo>
                <a:lnTo>
                  <a:pt x="4656" y="13423"/>
                </a:lnTo>
                <a:lnTo>
                  <a:pt x="4656" y="13397"/>
                </a:lnTo>
                <a:lnTo>
                  <a:pt x="4656" y="13372"/>
                </a:lnTo>
                <a:lnTo>
                  <a:pt x="4668" y="13322"/>
                </a:lnTo>
                <a:lnTo>
                  <a:pt x="4684" y="13282"/>
                </a:lnTo>
                <a:lnTo>
                  <a:pt x="4661" y="13264"/>
                </a:lnTo>
                <a:lnTo>
                  <a:pt x="4599" y="13264"/>
                </a:lnTo>
                <a:lnTo>
                  <a:pt x="4570" y="13244"/>
                </a:lnTo>
                <a:lnTo>
                  <a:pt x="4531" y="13232"/>
                </a:lnTo>
                <a:lnTo>
                  <a:pt x="4514" y="13250"/>
                </a:lnTo>
                <a:lnTo>
                  <a:pt x="4508" y="13270"/>
                </a:lnTo>
                <a:lnTo>
                  <a:pt x="4503" y="13322"/>
                </a:lnTo>
                <a:lnTo>
                  <a:pt x="4498" y="13409"/>
                </a:lnTo>
                <a:lnTo>
                  <a:pt x="4503" y="13467"/>
                </a:lnTo>
                <a:lnTo>
                  <a:pt x="4428" y="13646"/>
                </a:lnTo>
                <a:lnTo>
                  <a:pt x="4428" y="13704"/>
                </a:lnTo>
                <a:lnTo>
                  <a:pt x="4446" y="13736"/>
                </a:lnTo>
                <a:lnTo>
                  <a:pt x="4428" y="13736"/>
                </a:lnTo>
                <a:lnTo>
                  <a:pt x="4320" y="13704"/>
                </a:lnTo>
                <a:lnTo>
                  <a:pt x="4320" y="13684"/>
                </a:lnTo>
                <a:lnTo>
                  <a:pt x="4315" y="13672"/>
                </a:lnTo>
                <a:lnTo>
                  <a:pt x="4281" y="13690"/>
                </a:lnTo>
                <a:lnTo>
                  <a:pt x="4263" y="13710"/>
                </a:lnTo>
                <a:lnTo>
                  <a:pt x="4258" y="13678"/>
                </a:lnTo>
                <a:lnTo>
                  <a:pt x="4157" y="13646"/>
                </a:lnTo>
                <a:lnTo>
                  <a:pt x="4071" y="13672"/>
                </a:lnTo>
                <a:lnTo>
                  <a:pt x="4054" y="13632"/>
                </a:lnTo>
                <a:lnTo>
                  <a:pt x="4043" y="13531"/>
                </a:lnTo>
                <a:lnTo>
                  <a:pt x="3991" y="13487"/>
                </a:lnTo>
                <a:lnTo>
                  <a:pt x="3922" y="13481"/>
                </a:lnTo>
                <a:lnTo>
                  <a:pt x="3888" y="13493"/>
                </a:lnTo>
                <a:lnTo>
                  <a:pt x="3832" y="13505"/>
                </a:lnTo>
                <a:lnTo>
                  <a:pt x="3792" y="13499"/>
                </a:lnTo>
                <a:lnTo>
                  <a:pt x="3741" y="13473"/>
                </a:lnTo>
                <a:lnTo>
                  <a:pt x="3599" y="13473"/>
                </a:lnTo>
                <a:lnTo>
                  <a:pt x="3531" y="13493"/>
                </a:lnTo>
                <a:lnTo>
                  <a:pt x="3503" y="13525"/>
                </a:lnTo>
                <a:lnTo>
                  <a:pt x="3496" y="13545"/>
                </a:lnTo>
                <a:lnTo>
                  <a:pt x="3490" y="13569"/>
                </a:lnTo>
                <a:lnTo>
                  <a:pt x="3524" y="13583"/>
                </a:lnTo>
                <a:lnTo>
                  <a:pt x="3547" y="13583"/>
                </a:lnTo>
                <a:lnTo>
                  <a:pt x="3581" y="13595"/>
                </a:lnTo>
                <a:lnTo>
                  <a:pt x="3588" y="13609"/>
                </a:lnTo>
                <a:lnTo>
                  <a:pt x="3599" y="13615"/>
                </a:lnTo>
                <a:lnTo>
                  <a:pt x="3604" y="13640"/>
                </a:lnTo>
                <a:lnTo>
                  <a:pt x="3560" y="13626"/>
                </a:lnTo>
                <a:lnTo>
                  <a:pt x="3537" y="13621"/>
                </a:lnTo>
                <a:lnTo>
                  <a:pt x="3531" y="13609"/>
                </a:lnTo>
                <a:lnTo>
                  <a:pt x="3514" y="13615"/>
                </a:lnTo>
                <a:lnTo>
                  <a:pt x="3514" y="13640"/>
                </a:lnTo>
                <a:lnTo>
                  <a:pt x="3519" y="13646"/>
                </a:lnTo>
                <a:lnTo>
                  <a:pt x="3537" y="13658"/>
                </a:lnTo>
                <a:lnTo>
                  <a:pt x="3553" y="13690"/>
                </a:lnTo>
                <a:lnTo>
                  <a:pt x="3531" y="13704"/>
                </a:lnTo>
                <a:lnTo>
                  <a:pt x="3490" y="13710"/>
                </a:lnTo>
                <a:lnTo>
                  <a:pt x="3457" y="13704"/>
                </a:lnTo>
                <a:lnTo>
                  <a:pt x="3434" y="13716"/>
                </a:lnTo>
                <a:lnTo>
                  <a:pt x="3485" y="13774"/>
                </a:lnTo>
                <a:lnTo>
                  <a:pt x="3480" y="13818"/>
                </a:lnTo>
                <a:lnTo>
                  <a:pt x="3485" y="13850"/>
                </a:lnTo>
                <a:lnTo>
                  <a:pt x="3508" y="13864"/>
                </a:lnTo>
                <a:lnTo>
                  <a:pt x="3553" y="13864"/>
                </a:lnTo>
                <a:lnTo>
                  <a:pt x="3599" y="13881"/>
                </a:lnTo>
                <a:lnTo>
                  <a:pt x="3689" y="13951"/>
                </a:lnTo>
                <a:lnTo>
                  <a:pt x="3695" y="13977"/>
                </a:lnTo>
                <a:lnTo>
                  <a:pt x="3712" y="13977"/>
                </a:lnTo>
                <a:lnTo>
                  <a:pt x="3730" y="13983"/>
                </a:lnTo>
                <a:lnTo>
                  <a:pt x="3741" y="14003"/>
                </a:lnTo>
                <a:lnTo>
                  <a:pt x="3752" y="14003"/>
                </a:lnTo>
                <a:lnTo>
                  <a:pt x="3769" y="14009"/>
                </a:lnTo>
                <a:lnTo>
                  <a:pt x="3780" y="14055"/>
                </a:lnTo>
                <a:lnTo>
                  <a:pt x="3803" y="14067"/>
                </a:lnTo>
                <a:lnTo>
                  <a:pt x="3832" y="14073"/>
                </a:lnTo>
                <a:lnTo>
                  <a:pt x="3855" y="14073"/>
                </a:lnTo>
                <a:lnTo>
                  <a:pt x="3865" y="14093"/>
                </a:lnTo>
                <a:lnTo>
                  <a:pt x="3837" y="14111"/>
                </a:lnTo>
                <a:lnTo>
                  <a:pt x="3837" y="14124"/>
                </a:lnTo>
                <a:lnTo>
                  <a:pt x="3872" y="14130"/>
                </a:lnTo>
                <a:lnTo>
                  <a:pt x="3901" y="14136"/>
                </a:lnTo>
                <a:lnTo>
                  <a:pt x="3917" y="14150"/>
                </a:lnTo>
                <a:lnTo>
                  <a:pt x="3922" y="14174"/>
                </a:lnTo>
                <a:lnTo>
                  <a:pt x="3901" y="14194"/>
                </a:lnTo>
                <a:lnTo>
                  <a:pt x="3878" y="14206"/>
                </a:lnTo>
                <a:lnTo>
                  <a:pt x="3872" y="14238"/>
                </a:lnTo>
                <a:lnTo>
                  <a:pt x="3883" y="14252"/>
                </a:lnTo>
                <a:lnTo>
                  <a:pt x="3906" y="14264"/>
                </a:lnTo>
                <a:lnTo>
                  <a:pt x="4014" y="14284"/>
                </a:lnTo>
                <a:lnTo>
                  <a:pt x="4059" y="14348"/>
                </a:lnTo>
                <a:lnTo>
                  <a:pt x="4043" y="14334"/>
                </a:lnTo>
                <a:lnTo>
                  <a:pt x="4020" y="14310"/>
                </a:lnTo>
                <a:lnTo>
                  <a:pt x="3991" y="14296"/>
                </a:lnTo>
                <a:lnTo>
                  <a:pt x="3968" y="14296"/>
                </a:lnTo>
                <a:lnTo>
                  <a:pt x="3951" y="14310"/>
                </a:lnTo>
                <a:lnTo>
                  <a:pt x="3922" y="14334"/>
                </a:lnTo>
                <a:lnTo>
                  <a:pt x="3935" y="14354"/>
                </a:lnTo>
                <a:lnTo>
                  <a:pt x="3945" y="14365"/>
                </a:lnTo>
                <a:lnTo>
                  <a:pt x="3945" y="14405"/>
                </a:lnTo>
                <a:lnTo>
                  <a:pt x="3906" y="14449"/>
                </a:lnTo>
                <a:lnTo>
                  <a:pt x="3894" y="14475"/>
                </a:lnTo>
                <a:lnTo>
                  <a:pt x="3894" y="14507"/>
                </a:lnTo>
                <a:lnTo>
                  <a:pt x="3906" y="14571"/>
                </a:lnTo>
                <a:lnTo>
                  <a:pt x="3911" y="14660"/>
                </a:lnTo>
                <a:lnTo>
                  <a:pt x="3991" y="14768"/>
                </a:lnTo>
                <a:lnTo>
                  <a:pt x="4007" y="14788"/>
                </a:lnTo>
                <a:lnTo>
                  <a:pt x="4025" y="14794"/>
                </a:lnTo>
                <a:lnTo>
                  <a:pt x="4048" y="14806"/>
                </a:lnTo>
                <a:lnTo>
                  <a:pt x="4043" y="14832"/>
                </a:lnTo>
                <a:lnTo>
                  <a:pt x="4030" y="14851"/>
                </a:lnTo>
                <a:lnTo>
                  <a:pt x="3991" y="14985"/>
                </a:lnTo>
                <a:lnTo>
                  <a:pt x="3974" y="15043"/>
                </a:lnTo>
                <a:lnTo>
                  <a:pt x="3979" y="15055"/>
                </a:lnTo>
                <a:lnTo>
                  <a:pt x="3974" y="15075"/>
                </a:lnTo>
                <a:lnTo>
                  <a:pt x="3958" y="15055"/>
                </a:lnTo>
                <a:lnTo>
                  <a:pt x="3929" y="15043"/>
                </a:lnTo>
                <a:lnTo>
                  <a:pt x="3922" y="15067"/>
                </a:lnTo>
                <a:lnTo>
                  <a:pt x="3922" y="15087"/>
                </a:lnTo>
                <a:lnTo>
                  <a:pt x="3979" y="15176"/>
                </a:lnTo>
                <a:lnTo>
                  <a:pt x="3991" y="15214"/>
                </a:lnTo>
                <a:lnTo>
                  <a:pt x="3991" y="15258"/>
                </a:lnTo>
                <a:lnTo>
                  <a:pt x="3963" y="15399"/>
                </a:lnTo>
                <a:lnTo>
                  <a:pt x="3974" y="15417"/>
                </a:lnTo>
                <a:lnTo>
                  <a:pt x="3974" y="15443"/>
                </a:lnTo>
                <a:lnTo>
                  <a:pt x="3958" y="15417"/>
                </a:lnTo>
                <a:lnTo>
                  <a:pt x="3951" y="15393"/>
                </a:lnTo>
                <a:lnTo>
                  <a:pt x="3968" y="15284"/>
                </a:lnTo>
                <a:lnTo>
                  <a:pt x="3968" y="15252"/>
                </a:lnTo>
                <a:lnTo>
                  <a:pt x="3945" y="15208"/>
                </a:lnTo>
                <a:lnTo>
                  <a:pt x="3922" y="15162"/>
                </a:lnTo>
                <a:lnTo>
                  <a:pt x="3865" y="15240"/>
                </a:lnTo>
                <a:lnTo>
                  <a:pt x="3821" y="15322"/>
                </a:lnTo>
                <a:lnTo>
                  <a:pt x="3712" y="15539"/>
                </a:lnTo>
                <a:lnTo>
                  <a:pt x="3723" y="15533"/>
                </a:lnTo>
                <a:lnTo>
                  <a:pt x="3741" y="15521"/>
                </a:lnTo>
                <a:lnTo>
                  <a:pt x="3759" y="15507"/>
                </a:lnTo>
                <a:lnTo>
                  <a:pt x="3769" y="15545"/>
                </a:lnTo>
                <a:lnTo>
                  <a:pt x="3736" y="15553"/>
                </a:lnTo>
                <a:lnTo>
                  <a:pt x="3695" y="15590"/>
                </a:lnTo>
                <a:lnTo>
                  <a:pt x="3570" y="15826"/>
                </a:lnTo>
                <a:lnTo>
                  <a:pt x="3446" y="16023"/>
                </a:lnTo>
                <a:lnTo>
                  <a:pt x="3382" y="16069"/>
                </a:lnTo>
                <a:lnTo>
                  <a:pt x="3325" y="16069"/>
                </a:lnTo>
                <a:lnTo>
                  <a:pt x="3315" y="16069"/>
                </a:lnTo>
                <a:lnTo>
                  <a:pt x="3258" y="16080"/>
                </a:lnTo>
                <a:lnTo>
                  <a:pt x="3196" y="16075"/>
                </a:lnTo>
                <a:lnTo>
                  <a:pt x="3155" y="16063"/>
                </a:lnTo>
                <a:lnTo>
                  <a:pt x="3093" y="15999"/>
                </a:lnTo>
                <a:lnTo>
                  <a:pt x="3020" y="15959"/>
                </a:lnTo>
                <a:lnTo>
                  <a:pt x="2997" y="15959"/>
                </a:lnTo>
                <a:lnTo>
                  <a:pt x="2956" y="15979"/>
                </a:lnTo>
                <a:lnTo>
                  <a:pt x="2860" y="15915"/>
                </a:lnTo>
                <a:lnTo>
                  <a:pt x="2842" y="15877"/>
                </a:lnTo>
                <a:lnTo>
                  <a:pt x="2821" y="15863"/>
                </a:lnTo>
                <a:lnTo>
                  <a:pt x="2764" y="15871"/>
                </a:lnTo>
                <a:lnTo>
                  <a:pt x="2736" y="15851"/>
                </a:lnTo>
                <a:lnTo>
                  <a:pt x="2689" y="15857"/>
                </a:lnTo>
                <a:lnTo>
                  <a:pt x="2599" y="15851"/>
                </a:lnTo>
                <a:lnTo>
                  <a:pt x="2537" y="15832"/>
                </a:lnTo>
                <a:lnTo>
                  <a:pt x="2382" y="15744"/>
                </a:lnTo>
                <a:lnTo>
                  <a:pt x="2331" y="15698"/>
                </a:lnTo>
                <a:lnTo>
                  <a:pt x="2240" y="15654"/>
                </a:lnTo>
                <a:lnTo>
                  <a:pt x="2201" y="15608"/>
                </a:lnTo>
                <a:lnTo>
                  <a:pt x="2121" y="15616"/>
                </a:lnTo>
                <a:lnTo>
                  <a:pt x="2082" y="15596"/>
                </a:lnTo>
                <a:lnTo>
                  <a:pt x="2007" y="15585"/>
                </a:lnTo>
                <a:lnTo>
                  <a:pt x="1968" y="15565"/>
                </a:lnTo>
                <a:lnTo>
                  <a:pt x="1883" y="15539"/>
                </a:lnTo>
                <a:lnTo>
                  <a:pt x="1831" y="15539"/>
                </a:lnTo>
                <a:lnTo>
                  <a:pt x="1785" y="15501"/>
                </a:lnTo>
                <a:lnTo>
                  <a:pt x="1762" y="15443"/>
                </a:lnTo>
                <a:lnTo>
                  <a:pt x="1746" y="15411"/>
                </a:lnTo>
                <a:lnTo>
                  <a:pt x="1718" y="15411"/>
                </a:lnTo>
                <a:lnTo>
                  <a:pt x="1695" y="15385"/>
                </a:lnTo>
                <a:lnTo>
                  <a:pt x="1638" y="15399"/>
                </a:lnTo>
                <a:lnTo>
                  <a:pt x="1592" y="15385"/>
                </a:lnTo>
                <a:lnTo>
                  <a:pt x="1542" y="15405"/>
                </a:lnTo>
                <a:lnTo>
                  <a:pt x="1496" y="15417"/>
                </a:lnTo>
                <a:lnTo>
                  <a:pt x="1478" y="15431"/>
                </a:lnTo>
                <a:lnTo>
                  <a:pt x="1478" y="15457"/>
                </a:lnTo>
                <a:lnTo>
                  <a:pt x="1467" y="15481"/>
                </a:lnTo>
                <a:lnTo>
                  <a:pt x="1428" y="15489"/>
                </a:lnTo>
                <a:lnTo>
                  <a:pt x="1410" y="15489"/>
                </a:lnTo>
                <a:lnTo>
                  <a:pt x="1364" y="15501"/>
                </a:lnTo>
                <a:lnTo>
                  <a:pt x="1325" y="15501"/>
                </a:lnTo>
                <a:lnTo>
                  <a:pt x="1268" y="15469"/>
                </a:lnTo>
                <a:lnTo>
                  <a:pt x="1206" y="15501"/>
                </a:lnTo>
                <a:lnTo>
                  <a:pt x="1178" y="15501"/>
                </a:lnTo>
                <a:lnTo>
                  <a:pt x="1149" y="15513"/>
                </a:lnTo>
                <a:lnTo>
                  <a:pt x="1103" y="15571"/>
                </a:lnTo>
                <a:lnTo>
                  <a:pt x="1092" y="15602"/>
                </a:lnTo>
                <a:lnTo>
                  <a:pt x="1092" y="15634"/>
                </a:lnTo>
                <a:lnTo>
                  <a:pt x="1098" y="15660"/>
                </a:lnTo>
                <a:lnTo>
                  <a:pt x="1108" y="15692"/>
                </a:lnTo>
                <a:lnTo>
                  <a:pt x="1144" y="15712"/>
                </a:lnTo>
                <a:lnTo>
                  <a:pt x="1132" y="15724"/>
                </a:lnTo>
                <a:lnTo>
                  <a:pt x="1080" y="15768"/>
                </a:lnTo>
                <a:lnTo>
                  <a:pt x="1069" y="15800"/>
                </a:lnTo>
                <a:lnTo>
                  <a:pt x="1080" y="15808"/>
                </a:lnTo>
                <a:lnTo>
                  <a:pt x="1144" y="15800"/>
                </a:lnTo>
                <a:lnTo>
                  <a:pt x="1137" y="15820"/>
                </a:lnTo>
                <a:lnTo>
                  <a:pt x="1126" y="15832"/>
                </a:lnTo>
                <a:lnTo>
                  <a:pt x="1103" y="15877"/>
                </a:lnTo>
                <a:lnTo>
                  <a:pt x="1108" y="15895"/>
                </a:lnTo>
                <a:lnTo>
                  <a:pt x="1116" y="15909"/>
                </a:lnTo>
                <a:lnTo>
                  <a:pt x="1098" y="15935"/>
                </a:lnTo>
                <a:lnTo>
                  <a:pt x="1080" y="15941"/>
                </a:lnTo>
                <a:lnTo>
                  <a:pt x="1069" y="15959"/>
                </a:lnTo>
                <a:lnTo>
                  <a:pt x="1092" y="15973"/>
                </a:lnTo>
                <a:lnTo>
                  <a:pt x="1098" y="15979"/>
                </a:lnTo>
                <a:lnTo>
                  <a:pt x="1064" y="15999"/>
                </a:lnTo>
                <a:lnTo>
                  <a:pt x="1007" y="16037"/>
                </a:lnTo>
                <a:lnTo>
                  <a:pt x="979" y="16112"/>
                </a:lnTo>
                <a:lnTo>
                  <a:pt x="984" y="16126"/>
                </a:lnTo>
                <a:lnTo>
                  <a:pt x="1007" y="16126"/>
                </a:lnTo>
                <a:lnTo>
                  <a:pt x="956" y="16170"/>
                </a:lnTo>
                <a:lnTo>
                  <a:pt x="938" y="16196"/>
                </a:lnTo>
                <a:lnTo>
                  <a:pt x="938" y="16228"/>
                </a:lnTo>
                <a:lnTo>
                  <a:pt x="966" y="16240"/>
                </a:lnTo>
                <a:lnTo>
                  <a:pt x="938" y="16260"/>
                </a:lnTo>
                <a:lnTo>
                  <a:pt x="922" y="16304"/>
                </a:lnTo>
                <a:lnTo>
                  <a:pt x="888" y="16437"/>
                </a:lnTo>
                <a:lnTo>
                  <a:pt x="881" y="16501"/>
                </a:lnTo>
                <a:lnTo>
                  <a:pt x="870" y="16533"/>
                </a:lnTo>
                <a:lnTo>
                  <a:pt x="860" y="16565"/>
                </a:lnTo>
                <a:lnTo>
                  <a:pt x="831" y="16616"/>
                </a:lnTo>
                <a:lnTo>
                  <a:pt x="796" y="16686"/>
                </a:lnTo>
                <a:lnTo>
                  <a:pt x="762" y="16732"/>
                </a:lnTo>
                <a:lnTo>
                  <a:pt x="739" y="16750"/>
                </a:lnTo>
                <a:lnTo>
                  <a:pt x="643" y="16903"/>
                </a:lnTo>
                <a:lnTo>
                  <a:pt x="625" y="16941"/>
                </a:lnTo>
                <a:lnTo>
                  <a:pt x="632" y="16955"/>
                </a:lnTo>
                <a:lnTo>
                  <a:pt x="625" y="16973"/>
                </a:lnTo>
                <a:lnTo>
                  <a:pt x="519" y="17094"/>
                </a:lnTo>
                <a:lnTo>
                  <a:pt x="421" y="17216"/>
                </a:lnTo>
                <a:lnTo>
                  <a:pt x="369" y="17260"/>
                </a:lnTo>
                <a:lnTo>
                  <a:pt x="341" y="17266"/>
                </a:lnTo>
                <a:lnTo>
                  <a:pt x="313" y="17286"/>
                </a:lnTo>
                <a:lnTo>
                  <a:pt x="307" y="17317"/>
                </a:lnTo>
                <a:lnTo>
                  <a:pt x="302" y="17329"/>
                </a:lnTo>
                <a:lnTo>
                  <a:pt x="256" y="17393"/>
                </a:lnTo>
                <a:lnTo>
                  <a:pt x="222" y="17465"/>
                </a:lnTo>
                <a:lnTo>
                  <a:pt x="188" y="17509"/>
                </a:lnTo>
                <a:lnTo>
                  <a:pt x="178" y="17535"/>
                </a:lnTo>
                <a:lnTo>
                  <a:pt x="165" y="17566"/>
                </a:lnTo>
                <a:lnTo>
                  <a:pt x="183" y="17584"/>
                </a:lnTo>
                <a:lnTo>
                  <a:pt x="199" y="17592"/>
                </a:lnTo>
                <a:lnTo>
                  <a:pt x="234" y="17598"/>
                </a:lnTo>
                <a:lnTo>
                  <a:pt x="274" y="17592"/>
                </a:lnTo>
                <a:lnTo>
                  <a:pt x="302" y="17552"/>
                </a:lnTo>
                <a:lnTo>
                  <a:pt x="382" y="17477"/>
                </a:lnTo>
                <a:lnTo>
                  <a:pt x="416" y="17465"/>
                </a:lnTo>
                <a:lnTo>
                  <a:pt x="439" y="17465"/>
                </a:lnTo>
                <a:lnTo>
                  <a:pt x="382" y="17489"/>
                </a:lnTo>
                <a:lnTo>
                  <a:pt x="341" y="17529"/>
                </a:lnTo>
                <a:lnTo>
                  <a:pt x="330" y="17578"/>
                </a:lnTo>
                <a:lnTo>
                  <a:pt x="307" y="17598"/>
                </a:lnTo>
                <a:lnTo>
                  <a:pt x="279" y="17616"/>
                </a:lnTo>
                <a:lnTo>
                  <a:pt x="250" y="17610"/>
                </a:lnTo>
                <a:lnTo>
                  <a:pt x="222" y="17624"/>
                </a:lnTo>
                <a:lnTo>
                  <a:pt x="217" y="17680"/>
                </a:lnTo>
                <a:lnTo>
                  <a:pt x="194" y="17726"/>
                </a:lnTo>
                <a:lnTo>
                  <a:pt x="199" y="17732"/>
                </a:lnTo>
                <a:lnTo>
                  <a:pt x="234" y="17732"/>
                </a:lnTo>
                <a:lnTo>
                  <a:pt x="297" y="17720"/>
                </a:lnTo>
                <a:lnTo>
                  <a:pt x="313" y="17726"/>
                </a:lnTo>
                <a:lnTo>
                  <a:pt x="336" y="17732"/>
                </a:lnTo>
                <a:lnTo>
                  <a:pt x="348" y="17752"/>
                </a:lnTo>
                <a:lnTo>
                  <a:pt x="359" y="17784"/>
                </a:lnTo>
                <a:lnTo>
                  <a:pt x="297" y="17758"/>
                </a:lnTo>
                <a:lnTo>
                  <a:pt x="291" y="17833"/>
                </a:lnTo>
                <a:lnTo>
                  <a:pt x="274" y="17885"/>
                </a:lnTo>
                <a:lnTo>
                  <a:pt x="206" y="17987"/>
                </a:lnTo>
                <a:lnTo>
                  <a:pt x="206" y="18031"/>
                </a:lnTo>
                <a:lnTo>
                  <a:pt x="194" y="18102"/>
                </a:lnTo>
                <a:lnTo>
                  <a:pt x="160" y="18166"/>
                </a:lnTo>
                <a:lnTo>
                  <a:pt x="131" y="18242"/>
                </a:lnTo>
                <a:lnTo>
                  <a:pt x="46" y="18357"/>
                </a:lnTo>
                <a:lnTo>
                  <a:pt x="0" y="18413"/>
                </a:lnTo>
                <a:lnTo>
                  <a:pt x="18" y="18427"/>
                </a:lnTo>
                <a:lnTo>
                  <a:pt x="57" y="18407"/>
                </a:lnTo>
                <a:lnTo>
                  <a:pt x="92" y="18421"/>
                </a:lnTo>
                <a:lnTo>
                  <a:pt x="142" y="18407"/>
                </a:lnTo>
                <a:lnTo>
                  <a:pt x="171" y="18427"/>
                </a:lnTo>
                <a:lnTo>
                  <a:pt x="279" y="18471"/>
                </a:lnTo>
                <a:lnTo>
                  <a:pt x="325" y="18523"/>
                </a:lnTo>
                <a:lnTo>
                  <a:pt x="359" y="18529"/>
                </a:lnTo>
                <a:lnTo>
                  <a:pt x="496" y="18485"/>
                </a:lnTo>
                <a:lnTo>
                  <a:pt x="524" y="18485"/>
                </a:lnTo>
                <a:lnTo>
                  <a:pt x="604" y="18491"/>
                </a:lnTo>
                <a:lnTo>
                  <a:pt x="666" y="18517"/>
                </a:lnTo>
                <a:lnTo>
                  <a:pt x="682" y="18509"/>
                </a:lnTo>
                <a:lnTo>
                  <a:pt x="711" y="18485"/>
                </a:lnTo>
                <a:lnTo>
                  <a:pt x="705" y="18497"/>
                </a:lnTo>
                <a:lnTo>
                  <a:pt x="689" y="18523"/>
                </a:lnTo>
                <a:lnTo>
                  <a:pt x="774" y="18668"/>
                </a:lnTo>
                <a:lnTo>
                  <a:pt x="785" y="18732"/>
                </a:lnTo>
                <a:lnTo>
                  <a:pt x="819" y="18708"/>
                </a:lnTo>
                <a:lnTo>
                  <a:pt x="853" y="18714"/>
                </a:lnTo>
                <a:lnTo>
                  <a:pt x="837" y="18714"/>
                </a:lnTo>
                <a:lnTo>
                  <a:pt x="808" y="18732"/>
                </a:lnTo>
                <a:lnTo>
                  <a:pt x="762" y="18783"/>
                </a:lnTo>
                <a:lnTo>
                  <a:pt x="751" y="18827"/>
                </a:lnTo>
                <a:lnTo>
                  <a:pt x="785" y="18853"/>
                </a:lnTo>
                <a:lnTo>
                  <a:pt x="780" y="18873"/>
                </a:lnTo>
                <a:lnTo>
                  <a:pt x="774" y="18891"/>
                </a:lnTo>
                <a:lnTo>
                  <a:pt x="767" y="18943"/>
                </a:lnTo>
                <a:lnTo>
                  <a:pt x="774" y="18987"/>
                </a:lnTo>
                <a:lnTo>
                  <a:pt x="790" y="19070"/>
                </a:lnTo>
                <a:lnTo>
                  <a:pt x="814" y="19076"/>
                </a:lnTo>
                <a:lnTo>
                  <a:pt x="847" y="19134"/>
                </a:lnTo>
                <a:lnTo>
                  <a:pt x="893" y="19178"/>
                </a:lnTo>
                <a:lnTo>
                  <a:pt x="922" y="19178"/>
                </a:lnTo>
                <a:lnTo>
                  <a:pt x="956" y="19172"/>
                </a:lnTo>
                <a:lnTo>
                  <a:pt x="973" y="19134"/>
                </a:lnTo>
                <a:lnTo>
                  <a:pt x="984" y="19134"/>
                </a:lnTo>
                <a:lnTo>
                  <a:pt x="989" y="19146"/>
                </a:lnTo>
                <a:lnTo>
                  <a:pt x="995" y="19146"/>
                </a:lnTo>
                <a:lnTo>
                  <a:pt x="1023" y="19102"/>
                </a:lnTo>
                <a:lnTo>
                  <a:pt x="1075" y="19044"/>
                </a:lnTo>
                <a:lnTo>
                  <a:pt x="1103" y="19026"/>
                </a:lnTo>
                <a:lnTo>
                  <a:pt x="1188" y="19013"/>
                </a:lnTo>
                <a:lnTo>
                  <a:pt x="1274" y="19032"/>
                </a:lnTo>
                <a:lnTo>
                  <a:pt x="1348" y="18987"/>
                </a:lnTo>
                <a:lnTo>
                  <a:pt x="1382" y="18955"/>
                </a:lnTo>
                <a:lnTo>
                  <a:pt x="1405" y="18955"/>
                </a:lnTo>
                <a:lnTo>
                  <a:pt x="1581" y="18981"/>
                </a:lnTo>
                <a:lnTo>
                  <a:pt x="1661" y="19007"/>
                </a:lnTo>
                <a:lnTo>
                  <a:pt x="1700" y="19032"/>
                </a:lnTo>
                <a:lnTo>
                  <a:pt x="1762" y="19026"/>
                </a:lnTo>
                <a:lnTo>
                  <a:pt x="1798" y="19032"/>
                </a:lnTo>
                <a:lnTo>
                  <a:pt x="1876" y="19058"/>
                </a:lnTo>
                <a:lnTo>
                  <a:pt x="1904" y="19076"/>
                </a:lnTo>
                <a:lnTo>
                  <a:pt x="1950" y="19070"/>
                </a:lnTo>
                <a:lnTo>
                  <a:pt x="1984" y="19050"/>
                </a:lnTo>
                <a:lnTo>
                  <a:pt x="2030" y="19050"/>
                </a:lnTo>
                <a:lnTo>
                  <a:pt x="2075" y="19064"/>
                </a:lnTo>
                <a:lnTo>
                  <a:pt x="2103" y="19108"/>
                </a:lnTo>
                <a:lnTo>
                  <a:pt x="2132" y="19102"/>
                </a:lnTo>
                <a:lnTo>
                  <a:pt x="2212" y="19032"/>
                </a:lnTo>
                <a:lnTo>
                  <a:pt x="2302" y="18911"/>
                </a:lnTo>
                <a:lnTo>
                  <a:pt x="2377" y="18853"/>
                </a:lnTo>
                <a:lnTo>
                  <a:pt x="2501" y="18795"/>
                </a:lnTo>
                <a:lnTo>
                  <a:pt x="2627" y="18821"/>
                </a:lnTo>
                <a:lnTo>
                  <a:pt x="2661" y="18821"/>
                </a:lnTo>
                <a:lnTo>
                  <a:pt x="2684" y="18821"/>
                </a:lnTo>
                <a:lnTo>
                  <a:pt x="2700" y="18809"/>
                </a:lnTo>
                <a:lnTo>
                  <a:pt x="2684" y="18764"/>
                </a:lnTo>
                <a:lnTo>
                  <a:pt x="2695" y="18740"/>
                </a:lnTo>
                <a:lnTo>
                  <a:pt x="2723" y="18700"/>
                </a:lnTo>
                <a:lnTo>
                  <a:pt x="2736" y="18688"/>
                </a:lnTo>
                <a:lnTo>
                  <a:pt x="2769" y="18644"/>
                </a:lnTo>
                <a:lnTo>
                  <a:pt x="2803" y="18572"/>
                </a:lnTo>
                <a:lnTo>
                  <a:pt x="2842" y="18554"/>
                </a:lnTo>
                <a:lnTo>
                  <a:pt x="2871" y="18503"/>
                </a:lnTo>
                <a:lnTo>
                  <a:pt x="2934" y="18459"/>
                </a:lnTo>
                <a:lnTo>
                  <a:pt x="3059" y="18413"/>
                </a:lnTo>
                <a:lnTo>
                  <a:pt x="3133" y="18375"/>
                </a:lnTo>
                <a:lnTo>
                  <a:pt x="3162" y="18357"/>
                </a:lnTo>
                <a:lnTo>
                  <a:pt x="3162" y="18317"/>
                </a:lnTo>
                <a:lnTo>
                  <a:pt x="3110" y="18274"/>
                </a:lnTo>
                <a:lnTo>
                  <a:pt x="3093" y="18236"/>
                </a:lnTo>
                <a:lnTo>
                  <a:pt x="3082" y="18184"/>
                </a:lnTo>
                <a:lnTo>
                  <a:pt x="3098" y="18013"/>
                </a:lnTo>
                <a:lnTo>
                  <a:pt x="3116" y="17967"/>
                </a:lnTo>
                <a:lnTo>
                  <a:pt x="3252" y="17821"/>
                </a:lnTo>
                <a:lnTo>
                  <a:pt x="3309" y="17764"/>
                </a:lnTo>
                <a:lnTo>
                  <a:pt x="3361" y="17732"/>
                </a:lnTo>
                <a:lnTo>
                  <a:pt x="3457" y="17648"/>
                </a:lnTo>
                <a:lnTo>
                  <a:pt x="3570" y="17535"/>
                </a:lnTo>
                <a:lnTo>
                  <a:pt x="3581" y="17529"/>
                </a:lnTo>
                <a:lnTo>
                  <a:pt x="3593" y="17535"/>
                </a:lnTo>
                <a:lnTo>
                  <a:pt x="3609" y="17535"/>
                </a:lnTo>
                <a:lnTo>
                  <a:pt x="3661" y="17515"/>
                </a:lnTo>
                <a:lnTo>
                  <a:pt x="3679" y="17503"/>
                </a:lnTo>
                <a:lnTo>
                  <a:pt x="3661" y="17457"/>
                </a:lnTo>
                <a:lnTo>
                  <a:pt x="3638" y="17445"/>
                </a:lnTo>
                <a:lnTo>
                  <a:pt x="3684" y="17419"/>
                </a:lnTo>
                <a:lnTo>
                  <a:pt x="3775" y="17361"/>
                </a:lnTo>
                <a:lnTo>
                  <a:pt x="3832" y="17355"/>
                </a:lnTo>
                <a:lnTo>
                  <a:pt x="3958" y="17337"/>
                </a:lnTo>
                <a:lnTo>
                  <a:pt x="4128" y="17329"/>
                </a:lnTo>
                <a:lnTo>
                  <a:pt x="4157" y="17323"/>
                </a:lnTo>
                <a:lnTo>
                  <a:pt x="4229" y="17266"/>
                </a:lnTo>
                <a:lnTo>
                  <a:pt x="4485" y="17178"/>
                </a:lnTo>
                <a:lnTo>
                  <a:pt x="4542" y="17146"/>
                </a:lnTo>
                <a:lnTo>
                  <a:pt x="4583" y="17114"/>
                </a:lnTo>
                <a:lnTo>
                  <a:pt x="4604" y="17051"/>
                </a:lnTo>
                <a:lnTo>
                  <a:pt x="4604" y="17037"/>
                </a:lnTo>
                <a:lnTo>
                  <a:pt x="4594" y="17025"/>
                </a:lnTo>
                <a:lnTo>
                  <a:pt x="4588" y="17011"/>
                </a:lnTo>
                <a:lnTo>
                  <a:pt x="4604" y="16967"/>
                </a:lnTo>
                <a:lnTo>
                  <a:pt x="4622" y="16973"/>
                </a:lnTo>
                <a:lnTo>
                  <a:pt x="4656" y="16967"/>
                </a:lnTo>
                <a:lnTo>
                  <a:pt x="4656" y="16935"/>
                </a:lnTo>
                <a:lnTo>
                  <a:pt x="4645" y="16923"/>
                </a:lnTo>
                <a:lnTo>
                  <a:pt x="4650" y="16891"/>
                </a:lnTo>
                <a:lnTo>
                  <a:pt x="4650" y="16877"/>
                </a:lnTo>
                <a:lnTo>
                  <a:pt x="4640" y="16814"/>
                </a:lnTo>
                <a:lnTo>
                  <a:pt x="4661" y="16700"/>
                </a:lnTo>
                <a:lnTo>
                  <a:pt x="4673" y="16660"/>
                </a:lnTo>
                <a:lnTo>
                  <a:pt x="4736" y="16596"/>
                </a:lnTo>
                <a:lnTo>
                  <a:pt x="4782" y="16553"/>
                </a:lnTo>
                <a:lnTo>
                  <a:pt x="4981" y="16469"/>
                </a:lnTo>
                <a:lnTo>
                  <a:pt x="5009" y="16445"/>
                </a:lnTo>
                <a:lnTo>
                  <a:pt x="5031" y="16431"/>
                </a:lnTo>
                <a:lnTo>
                  <a:pt x="5077" y="16425"/>
                </a:lnTo>
                <a:lnTo>
                  <a:pt x="5082" y="16431"/>
                </a:lnTo>
                <a:lnTo>
                  <a:pt x="5094" y="16445"/>
                </a:lnTo>
                <a:lnTo>
                  <a:pt x="5100" y="16477"/>
                </a:lnTo>
                <a:lnTo>
                  <a:pt x="5110" y="16489"/>
                </a:lnTo>
                <a:lnTo>
                  <a:pt x="5157" y="16509"/>
                </a:lnTo>
                <a:lnTo>
                  <a:pt x="5162" y="16515"/>
                </a:lnTo>
                <a:lnTo>
                  <a:pt x="5219" y="16559"/>
                </a:lnTo>
                <a:lnTo>
                  <a:pt x="5242" y="16572"/>
                </a:lnTo>
                <a:lnTo>
                  <a:pt x="5265" y="16572"/>
                </a:lnTo>
                <a:lnTo>
                  <a:pt x="5270" y="16565"/>
                </a:lnTo>
                <a:lnTo>
                  <a:pt x="5276" y="16565"/>
                </a:lnTo>
                <a:lnTo>
                  <a:pt x="5281" y="16572"/>
                </a:lnTo>
                <a:lnTo>
                  <a:pt x="5293" y="16565"/>
                </a:lnTo>
                <a:lnTo>
                  <a:pt x="5309" y="16559"/>
                </a:lnTo>
                <a:lnTo>
                  <a:pt x="5327" y="16565"/>
                </a:lnTo>
                <a:lnTo>
                  <a:pt x="5356" y="16559"/>
                </a:lnTo>
                <a:lnTo>
                  <a:pt x="5350" y="16578"/>
                </a:lnTo>
                <a:lnTo>
                  <a:pt x="5350" y="16596"/>
                </a:lnTo>
                <a:lnTo>
                  <a:pt x="5361" y="16610"/>
                </a:lnTo>
                <a:lnTo>
                  <a:pt x="5384" y="16610"/>
                </a:lnTo>
                <a:lnTo>
                  <a:pt x="5418" y="16622"/>
                </a:lnTo>
                <a:lnTo>
                  <a:pt x="5423" y="16680"/>
                </a:lnTo>
                <a:lnTo>
                  <a:pt x="5498" y="16724"/>
                </a:lnTo>
                <a:lnTo>
                  <a:pt x="5526" y="16770"/>
                </a:lnTo>
                <a:lnTo>
                  <a:pt x="5594" y="16782"/>
                </a:lnTo>
                <a:lnTo>
                  <a:pt x="5617" y="16802"/>
                </a:lnTo>
                <a:lnTo>
                  <a:pt x="5679" y="16782"/>
                </a:lnTo>
                <a:lnTo>
                  <a:pt x="5741" y="16782"/>
                </a:lnTo>
                <a:lnTo>
                  <a:pt x="5769" y="16770"/>
                </a:lnTo>
                <a:lnTo>
                  <a:pt x="5805" y="16750"/>
                </a:lnTo>
                <a:lnTo>
                  <a:pt x="5826" y="16718"/>
                </a:lnTo>
                <a:lnTo>
                  <a:pt x="5839" y="16706"/>
                </a:lnTo>
                <a:lnTo>
                  <a:pt x="5896" y="16680"/>
                </a:lnTo>
                <a:lnTo>
                  <a:pt x="6020" y="16604"/>
                </a:lnTo>
                <a:lnTo>
                  <a:pt x="6048" y="16590"/>
                </a:lnTo>
                <a:lnTo>
                  <a:pt x="6128" y="16578"/>
                </a:lnTo>
                <a:lnTo>
                  <a:pt x="6203" y="16572"/>
                </a:lnTo>
                <a:lnTo>
                  <a:pt x="6293" y="16559"/>
                </a:lnTo>
                <a:lnTo>
                  <a:pt x="6322" y="16547"/>
                </a:lnTo>
                <a:lnTo>
                  <a:pt x="6418" y="16457"/>
                </a:lnTo>
                <a:lnTo>
                  <a:pt x="6521" y="16381"/>
                </a:lnTo>
                <a:lnTo>
                  <a:pt x="6594" y="16361"/>
                </a:lnTo>
                <a:lnTo>
                  <a:pt x="6645" y="16373"/>
                </a:lnTo>
                <a:lnTo>
                  <a:pt x="6707" y="16431"/>
                </a:lnTo>
                <a:lnTo>
                  <a:pt x="6736" y="16437"/>
                </a:lnTo>
                <a:lnTo>
                  <a:pt x="6839" y="16559"/>
                </a:lnTo>
                <a:lnTo>
                  <a:pt x="6924" y="16616"/>
                </a:lnTo>
                <a:lnTo>
                  <a:pt x="6958" y="16654"/>
                </a:lnTo>
                <a:lnTo>
                  <a:pt x="6958" y="16706"/>
                </a:lnTo>
                <a:lnTo>
                  <a:pt x="6942" y="16859"/>
                </a:lnTo>
                <a:lnTo>
                  <a:pt x="6958" y="16929"/>
                </a:lnTo>
                <a:lnTo>
                  <a:pt x="6958" y="17005"/>
                </a:lnTo>
                <a:lnTo>
                  <a:pt x="6952" y="17037"/>
                </a:lnTo>
                <a:lnTo>
                  <a:pt x="6942" y="17068"/>
                </a:lnTo>
                <a:lnTo>
                  <a:pt x="6929" y="17114"/>
                </a:lnTo>
                <a:lnTo>
                  <a:pt x="6947" y="17126"/>
                </a:lnTo>
                <a:lnTo>
                  <a:pt x="6963" y="17126"/>
                </a:lnTo>
                <a:lnTo>
                  <a:pt x="6981" y="17138"/>
                </a:lnTo>
                <a:lnTo>
                  <a:pt x="6986" y="17158"/>
                </a:lnTo>
                <a:lnTo>
                  <a:pt x="6986" y="17184"/>
                </a:lnTo>
                <a:lnTo>
                  <a:pt x="6992" y="17202"/>
                </a:lnTo>
                <a:lnTo>
                  <a:pt x="7027" y="17242"/>
                </a:lnTo>
                <a:lnTo>
                  <a:pt x="7072" y="17343"/>
                </a:lnTo>
                <a:lnTo>
                  <a:pt x="7066" y="17381"/>
                </a:lnTo>
                <a:lnTo>
                  <a:pt x="7056" y="17381"/>
                </a:lnTo>
                <a:lnTo>
                  <a:pt x="7038" y="17393"/>
                </a:lnTo>
                <a:lnTo>
                  <a:pt x="7048" y="17407"/>
                </a:lnTo>
                <a:lnTo>
                  <a:pt x="7061" y="17407"/>
                </a:lnTo>
                <a:lnTo>
                  <a:pt x="7084" y="17401"/>
                </a:lnTo>
                <a:lnTo>
                  <a:pt x="7100" y="17401"/>
                </a:lnTo>
                <a:lnTo>
                  <a:pt x="7151" y="17439"/>
                </a:lnTo>
                <a:lnTo>
                  <a:pt x="7185" y="17477"/>
                </a:lnTo>
                <a:lnTo>
                  <a:pt x="7214" y="17578"/>
                </a:lnTo>
                <a:lnTo>
                  <a:pt x="7283" y="17656"/>
                </a:lnTo>
                <a:lnTo>
                  <a:pt x="7304" y="17720"/>
                </a:lnTo>
                <a:lnTo>
                  <a:pt x="7397" y="17897"/>
                </a:lnTo>
                <a:lnTo>
                  <a:pt x="7459" y="17935"/>
                </a:lnTo>
                <a:lnTo>
                  <a:pt x="7498" y="17993"/>
                </a:lnTo>
                <a:lnTo>
                  <a:pt x="7503" y="18007"/>
                </a:lnTo>
                <a:lnTo>
                  <a:pt x="7516" y="18019"/>
                </a:lnTo>
                <a:lnTo>
                  <a:pt x="7549" y="18013"/>
                </a:lnTo>
                <a:lnTo>
                  <a:pt x="7567" y="18007"/>
                </a:lnTo>
                <a:lnTo>
                  <a:pt x="7601" y="18019"/>
                </a:lnTo>
                <a:lnTo>
                  <a:pt x="7658" y="18050"/>
                </a:lnTo>
                <a:lnTo>
                  <a:pt x="7697" y="18044"/>
                </a:lnTo>
                <a:lnTo>
                  <a:pt x="7715" y="18056"/>
                </a:lnTo>
                <a:lnTo>
                  <a:pt x="7743" y="18108"/>
                </a:lnTo>
                <a:lnTo>
                  <a:pt x="7771" y="18236"/>
                </a:lnTo>
                <a:lnTo>
                  <a:pt x="7766" y="18262"/>
                </a:lnTo>
                <a:lnTo>
                  <a:pt x="7777" y="18268"/>
                </a:lnTo>
                <a:lnTo>
                  <a:pt x="7787" y="18254"/>
                </a:lnTo>
                <a:lnTo>
                  <a:pt x="7800" y="18262"/>
                </a:lnTo>
                <a:lnTo>
                  <a:pt x="7851" y="18274"/>
                </a:lnTo>
                <a:lnTo>
                  <a:pt x="7880" y="18299"/>
                </a:lnTo>
                <a:lnTo>
                  <a:pt x="7890" y="18317"/>
                </a:lnTo>
                <a:lnTo>
                  <a:pt x="7834" y="18369"/>
                </a:lnTo>
                <a:lnTo>
                  <a:pt x="7851" y="18369"/>
                </a:lnTo>
                <a:lnTo>
                  <a:pt x="7880" y="18363"/>
                </a:lnTo>
                <a:lnTo>
                  <a:pt x="7908" y="18369"/>
                </a:lnTo>
                <a:lnTo>
                  <a:pt x="7924" y="18363"/>
                </a:lnTo>
                <a:lnTo>
                  <a:pt x="7976" y="18357"/>
                </a:lnTo>
                <a:lnTo>
                  <a:pt x="7999" y="18381"/>
                </a:lnTo>
                <a:lnTo>
                  <a:pt x="8009" y="18413"/>
                </a:lnTo>
                <a:lnTo>
                  <a:pt x="8015" y="18459"/>
                </a:lnTo>
                <a:lnTo>
                  <a:pt x="8015" y="18497"/>
                </a:lnTo>
                <a:lnTo>
                  <a:pt x="7993" y="18529"/>
                </a:lnTo>
                <a:lnTo>
                  <a:pt x="7986" y="18548"/>
                </a:lnTo>
                <a:lnTo>
                  <a:pt x="7993" y="18560"/>
                </a:lnTo>
                <a:lnTo>
                  <a:pt x="8084" y="18650"/>
                </a:lnTo>
                <a:lnTo>
                  <a:pt x="8112" y="18662"/>
                </a:lnTo>
                <a:lnTo>
                  <a:pt x="8175" y="18668"/>
                </a:lnTo>
                <a:lnTo>
                  <a:pt x="8203" y="18700"/>
                </a:lnTo>
                <a:lnTo>
                  <a:pt x="8214" y="18758"/>
                </a:lnTo>
                <a:lnTo>
                  <a:pt x="8221" y="18873"/>
                </a:lnTo>
                <a:lnTo>
                  <a:pt x="8249" y="19001"/>
                </a:lnTo>
                <a:lnTo>
                  <a:pt x="8242" y="19096"/>
                </a:lnTo>
                <a:lnTo>
                  <a:pt x="8242" y="19154"/>
                </a:lnTo>
                <a:lnTo>
                  <a:pt x="8265" y="19192"/>
                </a:lnTo>
                <a:lnTo>
                  <a:pt x="8249" y="19273"/>
                </a:lnTo>
                <a:lnTo>
                  <a:pt x="8203" y="19281"/>
                </a:lnTo>
                <a:lnTo>
                  <a:pt x="8169" y="19287"/>
                </a:lnTo>
                <a:lnTo>
                  <a:pt x="8152" y="19299"/>
                </a:lnTo>
                <a:lnTo>
                  <a:pt x="8128" y="19325"/>
                </a:lnTo>
                <a:lnTo>
                  <a:pt x="8123" y="19383"/>
                </a:lnTo>
                <a:lnTo>
                  <a:pt x="8084" y="19459"/>
                </a:lnTo>
                <a:lnTo>
                  <a:pt x="8038" y="19473"/>
                </a:lnTo>
                <a:lnTo>
                  <a:pt x="8015" y="19511"/>
                </a:lnTo>
                <a:lnTo>
                  <a:pt x="7999" y="19574"/>
                </a:lnTo>
                <a:lnTo>
                  <a:pt x="8015" y="19618"/>
                </a:lnTo>
                <a:lnTo>
                  <a:pt x="8123" y="19632"/>
                </a:lnTo>
                <a:lnTo>
                  <a:pt x="8152" y="19600"/>
                </a:lnTo>
                <a:lnTo>
                  <a:pt x="8169" y="19574"/>
                </a:lnTo>
                <a:lnTo>
                  <a:pt x="8226" y="19505"/>
                </a:lnTo>
                <a:lnTo>
                  <a:pt x="8327" y="19447"/>
                </a:lnTo>
                <a:lnTo>
                  <a:pt x="8345" y="19409"/>
                </a:lnTo>
                <a:lnTo>
                  <a:pt x="8356" y="19305"/>
                </a:lnTo>
                <a:lnTo>
                  <a:pt x="8384" y="19273"/>
                </a:lnTo>
                <a:lnTo>
                  <a:pt x="8436" y="19242"/>
                </a:lnTo>
                <a:lnTo>
                  <a:pt x="8505" y="19224"/>
                </a:lnTo>
                <a:lnTo>
                  <a:pt x="8549" y="19242"/>
                </a:lnTo>
                <a:lnTo>
                  <a:pt x="8583" y="19210"/>
                </a:lnTo>
                <a:lnTo>
                  <a:pt x="8578" y="19146"/>
                </a:lnTo>
                <a:lnTo>
                  <a:pt x="8596" y="19038"/>
                </a:lnTo>
                <a:lnTo>
                  <a:pt x="8567" y="18987"/>
                </a:lnTo>
                <a:lnTo>
                  <a:pt x="8521" y="18937"/>
                </a:lnTo>
                <a:lnTo>
                  <a:pt x="8459" y="18899"/>
                </a:lnTo>
                <a:lnTo>
                  <a:pt x="8441" y="18847"/>
                </a:lnTo>
                <a:lnTo>
                  <a:pt x="8453" y="18795"/>
                </a:lnTo>
                <a:lnTo>
                  <a:pt x="8526" y="18682"/>
                </a:lnTo>
                <a:lnTo>
                  <a:pt x="8590" y="18604"/>
                </a:lnTo>
                <a:lnTo>
                  <a:pt x="8640" y="18548"/>
                </a:lnTo>
                <a:lnTo>
                  <a:pt x="8676" y="18529"/>
                </a:lnTo>
                <a:lnTo>
                  <a:pt x="8720" y="18540"/>
                </a:lnTo>
                <a:lnTo>
                  <a:pt x="8732" y="18548"/>
                </a:lnTo>
                <a:lnTo>
                  <a:pt x="8738" y="18572"/>
                </a:lnTo>
                <a:lnTo>
                  <a:pt x="8738" y="18592"/>
                </a:lnTo>
                <a:lnTo>
                  <a:pt x="8777" y="18624"/>
                </a:lnTo>
                <a:lnTo>
                  <a:pt x="8800" y="18636"/>
                </a:lnTo>
                <a:lnTo>
                  <a:pt x="8919" y="18668"/>
                </a:lnTo>
                <a:lnTo>
                  <a:pt x="8953" y="18827"/>
                </a:lnTo>
                <a:lnTo>
                  <a:pt x="8993" y="18873"/>
                </a:lnTo>
                <a:lnTo>
                  <a:pt x="9027" y="18891"/>
                </a:lnTo>
                <a:lnTo>
                  <a:pt x="9050" y="18859"/>
                </a:lnTo>
                <a:lnTo>
                  <a:pt x="9066" y="18821"/>
                </a:lnTo>
                <a:lnTo>
                  <a:pt x="9102" y="18772"/>
                </a:lnTo>
                <a:lnTo>
                  <a:pt x="9102" y="18720"/>
                </a:lnTo>
                <a:lnTo>
                  <a:pt x="9073" y="18650"/>
                </a:lnTo>
                <a:lnTo>
                  <a:pt x="8999" y="18548"/>
                </a:lnTo>
                <a:lnTo>
                  <a:pt x="8981" y="18503"/>
                </a:lnTo>
                <a:lnTo>
                  <a:pt x="8846" y="18401"/>
                </a:lnTo>
                <a:lnTo>
                  <a:pt x="8795" y="18337"/>
                </a:lnTo>
                <a:lnTo>
                  <a:pt x="8748" y="18286"/>
                </a:lnTo>
                <a:lnTo>
                  <a:pt x="8596" y="18190"/>
                </a:lnTo>
                <a:lnTo>
                  <a:pt x="8448" y="18076"/>
                </a:lnTo>
                <a:lnTo>
                  <a:pt x="8420" y="18039"/>
                </a:lnTo>
                <a:lnTo>
                  <a:pt x="8436" y="17987"/>
                </a:lnTo>
                <a:lnTo>
                  <a:pt x="8482" y="17961"/>
                </a:lnTo>
                <a:lnTo>
                  <a:pt x="8521" y="17935"/>
                </a:lnTo>
                <a:lnTo>
                  <a:pt x="8539" y="17917"/>
                </a:lnTo>
                <a:lnTo>
                  <a:pt x="8539" y="17879"/>
                </a:lnTo>
                <a:lnTo>
                  <a:pt x="8510" y="17859"/>
                </a:lnTo>
                <a:lnTo>
                  <a:pt x="8482" y="17847"/>
                </a:lnTo>
                <a:lnTo>
                  <a:pt x="8306" y="17833"/>
                </a:lnTo>
                <a:lnTo>
                  <a:pt x="8237" y="17815"/>
                </a:lnTo>
                <a:lnTo>
                  <a:pt x="8152" y="17744"/>
                </a:lnTo>
                <a:lnTo>
                  <a:pt x="8072" y="17648"/>
                </a:lnTo>
                <a:lnTo>
                  <a:pt x="7993" y="17515"/>
                </a:lnTo>
                <a:lnTo>
                  <a:pt x="7958" y="17419"/>
                </a:lnTo>
                <a:lnTo>
                  <a:pt x="7953" y="17343"/>
                </a:lnTo>
                <a:lnTo>
                  <a:pt x="7953" y="17196"/>
                </a:lnTo>
                <a:lnTo>
                  <a:pt x="7942" y="17094"/>
                </a:lnTo>
                <a:lnTo>
                  <a:pt x="7924" y="17005"/>
                </a:lnTo>
                <a:lnTo>
                  <a:pt x="7913" y="16987"/>
                </a:lnTo>
                <a:lnTo>
                  <a:pt x="7857" y="16941"/>
                </a:lnTo>
                <a:lnTo>
                  <a:pt x="7766" y="16819"/>
                </a:lnTo>
                <a:lnTo>
                  <a:pt x="7715" y="16776"/>
                </a:lnTo>
                <a:lnTo>
                  <a:pt x="7668" y="16700"/>
                </a:lnTo>
                <a:lnTo>
                  <a:pt x="7652" y="16654"/>
                </a:lnTo>
                <a:lnTo>
                  <a:pt x="7652" y="16559"/>
                </a:lnTo>
                <a:lnTo>
                  <a:pt x="7668" y="16425"/>
                </a:lnTo>
                <a:lnTo>
                  <a:pt x="7691" y="16381"/>
                </a:lnTo>
                <a:lnTo>
                  <a:pt x="7702" y="16381"/>
                </a:lnTo>
                <a:lnTo>
                  <a:pt x="7720" y="16399"/>
                </a:lnTo>
                <a:lnTo>
                  <a:pt x="7748" y="16387"/>
                </a:lnTo>
                <a:lnTo>
                  <a:pt x="7766" y="16361"/>
                </a:lnTo>
                <a:lnTo>
                  <a:pt x="7782" y="16329"/>
                </a:lnTo>
                <a:lnTo>
                  <a:pt x="7754" y="16292"/>
                </a:lnTo>
                <a:lnTo>
                  <a:pt x="7743" y="16214"/>
                </a:lnTo>
                <a:lnTo>
                  <a:pt x="7725" y="16196"/>
                </a:lnTo>
                <a:lnTo>
                  <a:pt x="7748" y="16138"/>
                </a:lnTo>
                <a:lnTo>
                  <a:pt x="7766" y="16106"/>
                </a:lnTo>
                <a:lnTo>
                  <a:pt x="7800" y="16094"/>
                </a:lnTo>
                <a:lnTo>
                  <a:pt x="7844" y="16075"/>
                </a:lnTo>
                <a:lnTo>
                  <a:pt x="7857" y="16075"/>
                </a:lnTo>
                <a:lnTo>
                  <a:pt x="7816" y="16106"/>
                </a:lnTo>
                <a:lnTo>
                  <a:pt x="7834" y="16112"/>
                </a:lnTo>
                <a:lnTo>
                  <a:pt x="7873" y="16100"/>
                </a:lnTo>
                <a:lnTo>
                  <a:pt x="7924" y="16086"/>
                </a:lnTo>
                <a:lnTo>
                  <a:pt x="7976" y="16069"/>
                </a:lnTo>
                <a:lnTo>
                  <a:pt x="8015" y="16063"/>
                </a:lnTo>
                <a:lnTo>
                  <a:pt x="8050" y="16043"/>
                </a:lnTo>
                <a:lnTo>
                  <a:pt x="8066" y="16023"/>
                </a:lnTo>
                <a:lnTo>
                  <a:pt x="8084" y="16011"/>
                </a:lnTo>
                <a:lnTo>
                  <a:pt x="8152" y="16055"/>
                </a:lnTo>
                <a:lnTo>
                  <a:pt x="8185" y="16031"/>
                </a:lnTo>
                <a:lnTo>
                  <a:pt x="8208" y="16037"/>
                </a:lnTo>
                <a:lnTo>
                  <a:pt x="8237" y="16106"/>
                </a:lnTo>
                <a:lnTo>
                  <a:pt x="8208" y="16118"/>
                </a:lnTo>
                <a:lnTo>
                  <a:pt x="8180" y="16138"/>
                </a:lnTo>
                <a:lnTo>
                  <a:pt x="8164" y="16144"/>
                </a:lnTo>
                <a:lnTo>
                  <a:pt x="8141" y="16158"/>
                </a:lnTo>
                <a:lnTo>
                  <a:pt x="8136" y="16272"/>
                </a:lnTo>
                <a:lnTo>
                  <a:pt x="8128" y="16304"/>
                </a:lnTo>
                <a:lnTo>
                  <a:pt x="8123" y="16329"/>
                </a:lnTo>
                <a:lnTo>
                  <a:pt x="8146" y="16387"/>
                </a:lnTo>
                <a:lnTo>
                  <a:pt x="8164" y="16463"/>
                </a:lnTo>
                <a:lnTo>
                  <a:pt x="8175" y="16463"/>
                </a:lnTo>
                <a:lnTo>
                  <a:pt x="8192" y="16469"/>
                </a:lnTo>
                <a:lnTo>
                  <a:pt x="8226" y="16431"/>
                </a:lnTo>
                <a:lnTo>
                  <a:pt x="8249" y="16399"/>
                </a:lnTo>
                <a:lnTo>
                  <a:pt x="8311" y="16335"/>
                </a:lnTo>
                <a:lnTo>
                  <a:pt x="8334" y="16286"/>
                </a:lnTo>
                <a:lnTo>
                  <a:pt x="8356" y="16260"/>
                </a:lnTo>
                <a:lnTo>
                  <a:pt x="8379" y="16266"/>
                </a:lnTo>
                <a:lnTo>
                  <a:pt x="8420" y="16292"/>
                </a:lnTo>
                <a:lnTo>
                  <a:pt x="8436" y="16329"/>
                </a:lnTo>
                <a:lnTo>
                  <a:pt x="8487" y="16405"/>
                </a:lnTo>
                <a:lnTo>
                  <a:pt x="8487" y="16457"/>
                </a:lnTo>
                <a:lnTo>
                  <a:pt x="8464" y="16521"/>
                </a:lnTo>
                <a:lnTo>
                  <a:pt x="8453" y="16572"/>
                </a:lnTo>
                <a:lnTo>
                  <a:pt x="8469" y="16622"/>
                </a:lnTo>
                <a:lnTo>
                  <a:pt x="8533" y="16732"/>
                </a:lnTo>
                <a:lnTo>
                  <a:pt x="8562" y="16764"/>
                </a:lnTo>
                <a:lnTo>
                  <a:pt x="8578" y="16788"/>
                </a:lnTo>
                <a:lnTo>
                  <a:pt x="8549" y="16782"/>
                </a:lnTo>
                <a:lnTo>
                  <a:pt x="8526" y="16776"/>
                </a:lnTo>
                <a:lnTo>
                  <a:pt x="8505" y="16782"/>
                </a:lnTo>
                <a:lnTo>
                  <a:pt x="8493" y="16776"/>
                </a:lnTo>
                <a:lnTo>
                  <a:pt x="8469" y="16782"/>
                </a:lnTo>
                <a:lnTo>
                  <a:pt x="8482" y="16819"/>
                </a:lnTo>
                <a:lnTo>
                  <a:pt x="8549" y="16955"/>
                </a:lnTo>
                <a:lnTo>
                  <a:pt x="8583" y="17005"/>
                </a:lnTo>
                <a:lnTo>
                  <a:pt x="8624" y="17043"/>
                </a:lnTo>
                <a:lnTo>
                  <a:pt x="8652" y="17088"/>
                </a:lnTo>
                <a:lnTo>
                  <a:pt x="8652" y="17106"/>
                </a:lnTo>
                <a:lnTo>
                  <a:pt x="8647" y="17126"/>
                </a:lnTo>
                <a:lnTo>
                  <a:pt x="8652" y="17152"/>
                </a:lnTo>
                <a:lnTo>
                  <a:pt x="8668" y="17158"/>
                </a:lnTo>
                <a:lnTo>
                  <a:pt x="8697" y="17164"/>
                </a:lnTo>
                <a:lnTo>
                  <a:pt x="8743" y="17158"/>
                </a:lnTo>
                <a:lnTo>
                  <a:pt x="8777" y="17158"/>
                </a:lnTo>
                <a:lnTo>
                  <a:pt x="8834" y="17202"/>
                </a:lnTo>
                <a:lnTo>
                  <a:pt x="8919" y="17248"/>
                </a:lnTo>
                <a:lnTo>
                  <a:pt x="8970" y="17337"/>
                </a:lnTo>
                <a:lnTo>
                  <a:pt x="9022" y="17387"/>
                </a:lnTo>
                <a:lnTo>
                  <a:pt x="9066" y="17465"/>
                </a:lnTo>
                <a:lnTo>
                  <a:pt x="9084" y="17477"/>
                </a:lnTo>
                <a:lnTo>
                  <a:pt x="9102" y="17503"/>
                </a:lnTo>
                <a:lnTo>
                  <a:pt x="9118" y="17521"/>
                </a:lnTo>
                <a:lnTo>
                  <a:pt x="8976" y="17425"/>
                </a:lnTo>
                <a:lnTo>
                  <a:pt x="8947" y="17419"/>
                </a:lnTo>
                <a:lnTo>
                  <a:pt x="8924" y="17419"/>
                </a:lnTo>
                <a:lnTo>
                  <a:pt x="8988" y="17451"/>
                </a:lnTo>
                <a:lnTo>
                  <a:pt x="9073" y="17521"/>
                </a:lnTo>
                <a:lnTo>
                  <a:pt x="9141" y="17552"/>
                </a:lnTo>
                <a:lnTo>
                  <a:pt x="9232" y="17636"/>
                </a:lnTo>
                <a:lnTo>
                  <a:pt x="9272" y="17694"/>
                </a:lnTo>
                <a:lnTo>
                  <a:pt x="9322" y="17744"/>
                </a:lnTo>
                <a:lnTo>
                  <a:pt x="9335" y="17744"/>
                </a:lnTo>
                <a:lnTo>
                  <a:pt x="9345" y="17738"/>
                </a:lnTo>
                <a:lnTo>
                  <a:pt x="9363" y="17744"/>
                </a:lnTo>
                <a:lnTo>
                  <a:pt x="9358" y="17752"/>
                </a:lnTo>
                <a:lnTo>
                  <a:pt x="9351" y="17764"/>
                </a:lnTo>
                <a:lnTo>
                  <a:pt x="9351" y="17770"/>
                </a:lnTo>
                <a:lnTo>
                  <a:pt x="9420" y="17839"/>
                </a:lnTo>
                <a:lnTo>
                  <a:pt x="9477" y="17929"/>
                </a:lnTo>
                <a:lnTo>
                  <a:pt x="9482" y="17981"/>
                </a:lnTo>
                <a:lnTo>
                  <a:pt x="9528" y="18025"/>
                </a:lnTo>
                <a:lnTo>
                  <a:pt x="9562" y="18039"/>
                </a:lnTo>
                <a:lnTo>
                  <a:pt x="9590" y="18070"/>
                </a:lnTo>
                <a:lnTo>
                  <a:pt x="9578" y="18134"/>
                </a:lnTo>
                <a:lnTo>
                  <a:pt x="9567" y="18152"/>
                </a:lnTo>
                <a:lnTo>
                  <a:pt x="9544" y="18166"/>
                </a:lnTo>
                <a:lnTo>
                  <a:pt x="9516" y="18222"/>
                </a:lnTo>
                <a:lnTo>
                  <a:pt x="9510" y="18274"/>
                </a:lnTo>
                <a:lnTo>
                  <a:pt x="9510" y="18311"/>
                </a:lnTo>
                <a:lnTo>
                  <a:pt x="9493" y="18369"/>
                </a:lnTo>
                <a:lnTo>
                  <a:pt x="9482" y="18445"/>
                </a:lnTo>
                <a:lnTo>
                  <a:pt x="9443" y="18503"/>
                </a:lnTo>
                <a:lnTo>
                  <a:pt x="9420" y="18560"/>
                </a:lnTo>
                <a:lnTo>
                  <a:pt x="9420" y="18580"/>
                </a:lnTo>
                <a:lnTo>
                  <a:pt x="9436" y="18650"/>
                </a:lnTo>
                <a:lnTo>
                  <a:pt x="9436" y="18676"/>
                </a:lnTo>
                <a:lnTo>
                  <a:pt x="9425" y="18688"/>
                </a:lnTo>
                <a:lnTo>
                  <a:pt x="9414" y="18682"/>
                </a:lnTo>
                <a:lnTo>
                  <a:pt x="9402" y="18668"/>
                </a:lnTo>
                <a:lnTo>
                  <a:pt x="9391" y="18668"/>
                </a:lnTo>
                <a:lnTo>
                  <a:pt x="9397" y="18700"/>
                </a:lnTo>
                <a:lnTo>
                  <a:pt x="9402" y="18726"/>
                </a:lnTo>
                <a:lnTo>
                  <a:pt x="9425" y="18764"/>
                </a:lnTo>
                <a:lnTo>
                  <a:pt x="9528" y="18853"/>
                </a:lnTo>
                <a:lnTo>
                  <a:pt x="9549" y="18931"/>
                </a:lnTo>
                <a:lnTo>
                  <a:pt x="9557" y="18963"/>
                </a:lnTo>
                <a:lnTo>
                  <a:pt x="9549" y="19007"/>
                </a:lnTo>
                <a:lnTo>
                  <a:pt x="9573" y="19038"/>
                </a:lnTo>
                <a:lnTo>
                  <a:pt x="9596" y="19082"/>
                </a:lnTo>
                <a:lnTo>
                  <a:pt x="9613" y="19186"/>
                </a:lnTo>
                <a:lnTo>
                  <a:pt x="9663" y="19224"/>
                </a:lnTo>
                <a:lnTo>
                  <a:pt x="9686" y="19273"/>
                </a:lnTo>
                <a:lnTo>
                  <a:pt x="9720" y="19313"/>
                </a:lnTo>
                <a:lnTo>
                  <a:pt x="9727" y="19331"/>
                </a:lnTo>
                <a:lnTo>
                  <a:pt x="9743" y="19345"/>
                </a:lnTo>
                <a:lnTo>
                  <a:pt x="9789" y="19337"/>
                </a:lnTo>
                <a:lnTo>
                  <a:pt x="9828" y="19345"/>
                </a:lnTo>
                <a:lnTo>
                  <a:pt x="9841" y="19345"/>
                </a:lnTo>
                <a:lnTo>
                  <a:pt x="9851" y="19345"/>
                </a:lnTo>
                <a:lnTo>
                  <a:pt x="9857" y="19369"/>
                </a:lnTo>
                <a:lnTo>
                  <a:pt x="9857" y="19395"/>
                </a:lnTo>
                <a:lnTo>
                  <a:pt x="9841" y="19409"/>
                </a:lnTo>
                <a:lnTo>
                  <a:pt x="9828" y="19409"/>
                </a:lnTo>
                <a:lnTo>
                  <a:pt x="9777" y="19377"/>
                </a:lnTo>
                <a:lnTo>
                  <a:pt x="9738" y="19377"/>
                </a:lnTo>
                <a:lnTo>
                  <a:pt x="9732" y="19401"/>
                </a:lnTo>
                <a:lnTo>
                  <a:pt x="9727" y="19433"/>
                </a:lnTo>
                <a:lnTo>
                  <a:pt x="9756" y="19453"/>
                </a:lnTo>
                <a:lnTo>
                  <a:pt x="9784" y="19511"/>
                </a:lnTo>
                <a:lnTo>
                  <a:pt x="9795" y="19580"/>
                </a:lnTo>
                <a:lnTo>
                  <a:pt x="9805" y="19632"/>
                </a:lnTo>
                <a:lnTo>
                  <a:pt x="9823" y="19650"/>
                </a:lnTo>
                <a:lnTo>
                  <a:pt x="9862" y="19644"/>
                </a:lnTo>
                <a:lnTo>
                  <a:pt x="9880" y="19618"/>
                </a:lnTo>
                <a:lnTo>
                  <a:pt x="9880" y="19592"/>
                </a:lnTo>
                <a:lnTo>
                  <a:pt x="9891" y="19600"/>
                </a:lnTo>
                <a:lnTo>
                  <a:pt x="9898" y="19632"/>
                </a:lnTo>
                <a:lnTo>
                  <a:pt x="9914" y="19670"/>
                </a:lnTo>
                <a:lnTo>
                  <a:pt x="9947" y="19670"/>
                </a:lnTo>
                <a:lnTo>
                  <a:pt x="9976" y="19664"/>
                </a:lnTo>
                <a:lnTo>
                  <a:pt x="9999" y="19664"/>
                </a:lnTo>
                <a:lnTo>
                  <a:pt x="10027" y="19664"/>
                </a:lnTo>
                <a:lnTo>
                  <a:pt x="10084" y="19650"/>
                </a:lnTo>
                <a:lnTo>
                  <a:pt x="10164" y="19682"/>
                </a:lnTo>
                <a:lnTo>
                  <a:pt x="10192" y="19682"/>
                </a:lnTo>
                <a:lnTo>
                  <a:pt x="10216" y="19676"/>
                </a:lnTo>
                <a:lnTo>
                  <a:pt x="10232" y="19650"/>
                </a:lnTo>
                <a:lnTo>
                  <a:pt x="10278" y="19702"/>
                </a:lnTo>
                <a:lnTo>
                  <a:pt x="10329" y="19728"/>
                </a:lnTo>
                <a:lnTo>
                  <a:pt x="10340" y="19740"/>
                </a:lnTo>
                <a:lnTo>
                  <a:pt x="10352" y="19752"/>
                </a:lnTo>
                <a:lnTo>
                  <a:pt x="10381" y="19771"/>
                </a:lnTo>
                <a:lnTo>
                  <a:pt x="10402" y="19771"/>
                </a:lnTo>
                <a:lnTo>
                  <a:pt x="10415" y="19777"/>
                </a:lnTo>
                <a:lnTo>
                  <a:pt x="10438" y="19777"/>
                </a:lnTo>
                <a:lnTo>
                  <a:pt x="10454" y="19791"/>
                </a:lnTo>
                <a:lnTo>
                  <a:pt x="10459" y="19809"/>
                </a:lnTo>
                <a:lnTo>
                  <a:pt x="10448" y="19829"/>
                </a:lnTo>
                <a:lnTo>
                  <a:pt x="10438" y="19835"/>
                </a:lnTo>
                <a:lnTo>
                  <a:pt x="10381" y="19829"/>
                </a:lnTo>
                <a:lnTo>
                  <a:pt x="10358" y="19835"/>
                </a:lnTo>
                <a:lnTo>
                  <a:pt x="10363" y="19861"/>
                </a:lnTo>
                <a:lnTo>
                  <a:pt x="10363" y="19879"/>
                </a:lnTo>
                <a:lnTo>
                  <a:pt x="10340" y="19873"/>
                </a:lnTo>
                <a:lnTo>
                  <a:pt x="10324" y="19867"/>
                </a:lnTo>
                <a:lnTo>
                  <a:pt x="10301" y="19835"/>
                </a:lnTo>
                <a:lnTo>
                  <a:pt x="10255" y="19797"/>
                </a:lnTo>
                <a:lnTo>
                  <a:pt x="10159" y="19759"/>
                </a:lnTo>
                <a:lnTo>
                  <a:pt x="10073" y="19688"/>
                </a:lnTo>
                <a:lnTo>
                  <a:pt x="10033" y="19682"/>
                </a:lnTo>
                <a:lnTo>
                  <a:pt x="10004" y="19702"/>
                </a:lnTo>
                <a:lnTo>
                  <a:pt x="9965" y="19746"/>
                </a:lnTo>
                <a:lnTo>
                  <a:pt x="9931" y="19746"/>
                </a:lnTo>
                <a:lnTo>
                  <a:pt x="9903" y="19720"/>
                </a:lnTo>
                <a:lnTo>
                  <a:pt x="9885" y="19728"/>
                </a:lnTo>
                <a:lnTo>
                  <a:pt x="9841" y="19797"/>
                </a:lnTo>
                <a:lnTo>
                  <a:pt x="9777" y="19835"/>
                </a:lnTo>
                <a:lnTo>
                  <a:pt x="9772" y="19847"/>
                </a:lnTo>
                <a:lnTo>
                  <a:pt x="9772" y="19867"/>
                </a:lnTo>
                <a:lnTo>
                  <a:pt x="9795" y="19879"/>
                </a:lnTo>
                <a:lnTo>
                  <a:pt x="9818" y="19905"/>
                </a:lnTo>
                <a:lnTo>
                  <a:pt x="9823" y="19957"/>
                </a:lnTo>
                <a:lnTo>
                  <a:pt x="9846" y="19969"/>
                </a:lnTo>
                <a:lnTo>
                  <a:pt x="9891" y="20020"/>
                </a:lnTo>
                <a:lnTo>
                  <a:pt x="9914" y="20090"/>
                </a:lnTo>
                <a:lnTo>
                  <a:pt x="9914" y="20128"/>
                </a:lnTo>
                <a:lnTo>
                  <a:pt x="9869" y="20174"/>
                </a:lnTo>
                <a:lnTo>
                  <a:pt x="9862" y="20224"/>
                </a:lnTo>
                <a:lnTo>
                  <a:pt x="9898" y="20325"/>
                </a:lnTo>
                <a:lnTo>
                  <a:pt x="9942" y="20383"/>
                </a:lnTo>
                <a:lnTo>
                  <a:pt x="9960" y="20357"/>
                </a:lnTo>
                <a:lnTo>
                  <a:pt x="9965" y="20319"/>
                </a:lnTo>
                <a:lnTo>
                  <a:pt x="9976" y="20275"/>
                </a:lnTo>
                <a:lnTo>
                  <a:pt x="9999" y="20269"/>
                </a:lnTo>
                <a:lnTo>
                  <a:pt x="10022" y="20261"/>
                </a:lnTo>
                <a:lnTo>
                  <a:pt x="10033" y="20293"/>
                </a:lnTo>
                <a:lnTo>
                  <a:pt x="10045" y="20319"/>
                </a:lnTo>
                <a:lnTo>
                  <a:pt x="10061" y="20333"/>
                </a:lnTo>
                <a:lnTo>
                  <a:pt x="10097" y="20415"/>
                </a:lnTo>
                <a:lnTo>
                  <a:pt x="10097" y="20441"/>
                </a:lnTo>
                <a:lnTo>
                  <a:pt x="10084" y="20498"/>
                </a:lnTo>
                <a:lnTo>
                  <a:pt x="10102" y="20516"/>
                </a:lnTo>
                <a:lnTo>
                  <a:pt x="10118" y="20536"/>
                </a:lnTo>
                <a:lnTo>
                  <a:pt x="10125" y="20479"/>
                </a:lnTo>
                <a:lnTo>
                  <a:pt x="10182" y="20389"/>
                </a:lnTo>
                <a:lnTo>
                  <a:pt x="10216" y="20389"/>
                </a:lnTo>
                <a:lnTo>
                  <a:pt x="10239" y="20389"/>
                </a:lnTo>
                <a:lnTo>
                  <a:pt x="10249" y="20441"/>
                </a:lnTo>
                <a:lnTo>
                  <a:pt x="10288" y="20510"/>
                </a:lnTo>
                <a:lnTo>
                  <a:pt x="10312" y="20536"/>
                </a:lnTo>
                <a:lnTo>
                  <a:pt x="10324" y="20548"/>
                </a:lnTo>
                <a:lnTo>
                  <a:pt x="10340" y="20556"/>
                </a:lnTo>
                <a:lnTo>
                  <a:pt x="10329" y="20510"/>
                </a:lnTo>
                <a:lnTo>
                  <a:pt x="10312" y="20467"/>
                </a:lnTo>
                <a:lnTo>
                  <a:pt x="10335" y="20409"/>
                </a:lnTo>
                <a:lnTo>
                  <a:pt x="10335" y="20371"/>
                </a:lnTo>
                <a:lnTo>
                  <a:pt x="10324" y="20301"/>
                </a:lnTo>
                <a:lnTo>
                  <a:pt x="10296" y="20174"/>
                </a:lnTo>
                <a:lnTo>
                  <a:pt x="10272" y="20122"/>
                </a:lnTo>
                <a:lnTo>
                  <a:pt x="10272" y="20058"/>
                </a:lnTo>
                <a:lnTo>
                  <a:pt x="10288" y="20038"/>
                </a:lnTo>
                <a:lnTo>
                  <a:pt x="10312" y="20064"/>
                </a:lnTo>
                <a:lnTo>
                  <a:pt x="10340" y="20078"/>
                </a:lnTo>
                <a:lnTo>
                  <a:pt x="10363" y="20090"/>
                </a:lnTo>
                <a:lnTo>
                  <a:pt x="10386" y="20116"/>
                </a:lnTo>
                <a:lnTo>
                  <a:pt x="10381" y="20148"/>
                </a:lnTo>
                <a:lnTo>
                  <a:pt x="10397" y="20160"/>
                </a:lnTo>
                <a:lnTo>
                  <a:pt x="10415" y="20160"/>
                </a:lnTo>
                <a:lnTo>
                  <a:pt x="10431" y="20148"/>
                </a:lnTo>
                <a:lnTo>
                  <a:pt x="10516" y="20128"/>
                </a:lnTo>
                <a:lnTo>
                  <a:pt x="10516" y="20116"/>
                </a:lnTo>
                <a:lnTo>
                  <a:pt x="10505" y="20102"/>
                </a:lnTo>
                <a:lnTo>
                  <a:pt x="10494" y="20078"/>
                </a:lnTo>
                <a:lnTo>
                  <a:pt x="10494" y="20064"/>
                </a:lnTo>
                <a:lnTo>
                  <a:pt x="10477" y="20052"/>
                </a:lnTo>
                <a:lnTo>
                  <a:pt x="10448" y="20052"/>
                </a:lnTo>
                <a:lnTo>
                  <a:pt x="10431" y="20038"/>
                </a:lnTo>
                <a:lnTo>
                  <a:pt x="10420" y="19995"/>
                </a:lnTo>
                <a:lnTo>
                  <a:pt x="10425" y="19957"/>
                </a:lnTo>
                <a:lnTo>
                  <a:pt x="10409" y="19931"/>
                </a:lnTo>
                <a:lnTo>
                  <a:pt x="10397" y="19919"/>
                </a:lnTo>
                <a:lnTo>
                  <a:pt x="10397" y="19905"/>
                </a:lnTo>
                <a:lnTo>
                  <a:pt x="10415" y="19905"/>
                </a:lnTo>
                <a:lnTo>
                  <a:pt x="10454" y="19887"/>
                </a:lnTo>
                <a:lnTo>
                  <a:pt x="10528" y="19879"/>
                </a:lnTo>
                <a:lnTo>
                  <a:pt x="10557" y="19867"/>
                </a:lnTo>
                <a:lnTo>
                  <a:pt x="10567" y="19867"/>
                </a:lnTo>
                <a:lnTo>
                  <a:pt x="10580" y="19879"/>
                </a:lnTo>
                <a:lnTo>
                  <a:pt x="10624" y="19937"/>
                </a:lnTo>
                <a:lnTo>
                  <a:pt x="10665" y="19989"/>
                </a:lnTo>
                <a:lnTo>
                  <a:pt x="10686" y="20038"/>
                </a:lnTo>
                <a:lnTo>
                  <a:pt x="10704" y="20038"/>
                </a:lnTo>
                <a:lnTo>
                  <a:pt x="10715" y="20026"/>
                </a:lnTo>
                <a:lnTo>
                  <a:pt x="10722" y="19995"/>
                </a:lnTo>
                <a:lnTo>
                  <a:pt x="10727" y="19975"/>
                </a:lnTo>
                <a:lnTo>
                  <a:pt x="10727" y="19919"/>
                </a:lnTo>
                <a:lnTo>
                  <a:pt x="10732" y="19835"/>
                </a:lnTo>
                <a:lnTo>
                  <a:pt x="10732" y="19797"/>
                </a:lnTo>
                <a:lnTo>
                  <a:pt x="10727" y="19771"/>
                </a:lnTo>
                <a:lnTo>
                  <a:pt x="10686" y="19746"/>
                </a:lnTo>
                <a:lnTo>
                  <a:pt x="10637" y="19728"/>
                </a:lnTo>
                <a:lnTo>
                  <a:pt x="10608" y="19664"/>
                </a:lnTo>
                <a:lnTo>
                  <a:pt x="10544" y="19644"/>
                </a:lnTo>
                <a:lnTo>
                  <a:pt x="10516" y="19580"/>
                </a:lnTo>
                <a:lnTo>
                  <a:pt x="10482" y="19574"/>
                </a:lnTo>
                <a:lnTo>
                  <a:pt x="10448" y="19536"/>
                </a:lnTo>
                <a:lnTo>
                  <a:pt x="10374" y="19505"/>
                </a:lnTo>
                <a:lnTo>
                  <a:pt x="10345" y="19479"/>
                </a:lnTo>
                <a:lnTo>
                  <a:pt x="10329" y="19479"/>
                </a:lnTo>
                <a:lnTo>
                  <a:pt x="10312" y="19465"/>
                </a:lnTo>
                <a:lnTo>
                  <a:pt x="10324" y="19459"/>
                </a:lnTo>
                <a:lnTo>
                  <a:pt x="10345" y="19459"/>
                </a:lnTo>
                <a:lnTo>
                  <a:pt x="10391" y="19459"/>
                </a:lnTo>
                <a:lnTo>
                  <a:pt x="10431" y="19447"/>
                </a:lnTo>
                <a:lnTo>
                  <a:pt x="10482" y="19409"/>
                </a:lnTo>
                <a:lnTo>
                  <a:pt x="10448" y="19409"/>
                </a:lnTo>
                <a:lnTo>
                  <a:pt x="10448" y="19369"/>
                </a:lnTo>
                <a:lnTo>
                  <a:pt x="10438" y="19345"/>
                </a:lnTo>
                <a:lnTo>
                  <a:pt x="10425" y="19305"/>
                </a:lnTo>
                <a:lnTo>
                  <a:pt x="10454" y="19287"/>
                </a:lnTo>
                <a:lnTo>
                  <a:pt x="10482" y="19273"/>
                </a:lnTo>
                <a:lnTo>
                  <a:pt x="10528" y="19313"/>
                </a:lnTo>
                <a:lnTo>
                  <a:pt x="10528" y="19337"/>
                </a:lnTo>
                <a:lnTo>
                  <a:pt x="10505" y="19369"/>
                </a:lnTo>
                <a:lnTo>
                  <a:pt x="10516" y="19383"/>
                </a:lnTo>
                <a:lnTo>
                  <a:pt x="10539" y="19383"/>
                </a:lnTo>
                <a:lnTo>
                  <a:pt x="10580" y="19357"/>
                </a:lnTo>
                <a:lnTo>
                  <a:pt x="10573" y="19305"/>
                </a:lnTo>
                <a:lnTo>
                  <a:pt x="10562" y="19273"/>
                </a:lnTo>
                <a:lnTo>
                  <a:pt x="10528" y="19210"/>
                </a:lnTo>
                <a:lnTo>
                  <a:pt x="10494" y="19172"/>
                </a:lnTo>
                <a:lnTo>
                  <a:pt x="10477" y="19140"/>
                </a:lnTo>
                <a:lnTo>
                  <a:pt x="10466" y="19064"/>
                </a:lnTo>
                <a:lnTo>
                  <a:pt x="10402" y="18955"/>
                </a:lnTo>
                <a:lnTo>
                  <a:pt x="10402" y="18917"/>
                </a:lnTo>
                <a:lnTo>
                  <a:pt x="10425" y="18847"/>
                </a:lnTo>
                <a:lnTo>
                  <a:pt x="10443" y="18809"/>
                </a:lnTo>
                <a:lnTo>
                  <a:pt x="10443" y="18783"/>
                </a:lnTo>
                <a:lnTo>
                  <a:pt x="10448" y="18752"/>
                </a:lnTo>
                <a:lnTo>
                  <a:pt x="10487" y="18740"/>
                </a:lnTo>
                <a:lnTo>
                  <a:pt x="10510" y="18720"/>
                </a:lnTo>
                <a:lnTo>
                  <a:pt x="10551" y="18720"/>
                </a:lnTo>
                <a:lnTo>
                  <a:pt x="10534" y="18746"/>
                </a:lnTo>
                <a:lnTo>
                  <a:pt x="10516" y="18764"/>
                </a:lnTo>
                <a:lnTo>
                  <a:pt x="10528" y="18803"/>
                </a:lnTo>
                <a:lnTo>
                  <a:pt x="10585" y="18853"/>
                </a:lnTo>
                <a:lnTo>
                  <a:pt x="10647" y="18899"/>
                </a:lnTo>
                <a:lnTo>
                  <a:pt x="10642" y="18955"/>
                </a:lnTo>
                <a:lnTo>
                  <a:pt x="10658" y="19001"/>
                </a:lnTo>
                <a:lnTo>
                  <a:pt x="10727" y="19038"/>
                </a:lnTo>
                <a:lnTo>
                  <a:pt x="10738" y="19032"/>
                </a:lnTo>
                <a:lnTo>
                  <a:pt x="10743" y="19019"/>
                </a:lnTo>
                <a:lnTo>
                  <a:pt x="10686" y="18963"/>
                </a:lnTo>
                <a:lnTo>
                  <a:pt x="10676" y="18943"/>
                </a:lnTo>
                <a:lnTo>
                  <a:pt x="10670" y="18899"/>
                </a:lnTo>
                <a:lnTo>
                  <a:pt x="10686" y="18879"/>
                </a:lnTo>
                <a:lnTo>
                  <a:pt x="10761" y="18905"/>
                </a:lnTo>
                <a:lnTo>
                  <a:pt x="10800" y="19001"/>
                </a:lnTo>
                <a:lnTo>
                  <a:pt x="10828" y="19026"/>
                </a:lnTo>
                <a:lnTo>
                  <a:pt x="10846" y="19019"/>
                </a:lnTo>
                <a:lnTo>
                  <a:pt x="10852" y="19007"/>
                </a:lnTo>
                <a:lnTo>
                  <a:pt x="10846" y="18963"/>
                </a:lnTo>
                <a:lnTo>
                  <a:pt x="10836" y="18943"/>
                </a:lnTo>
                <a:lnTo>
                  <a:pt x="10807" y="18917"/>
                </a:lnTo>
                <a:lnTo>
                  <a:pt x="10779" y="18879"/>
                </a:lnTo>
                <a:lnTo>
                  <a:pt x="10784" y="18859"/>
                </a:lnTo>
                <a:lnTo>
                  <a:pt x="10818" y="18847"/>
                </a:lnTo>
                <a:lnTo>
                  <a:pt x="10846" y="18853"/>
                </a:lnTo>
                <a:lnTo>
                  <a:pt x="10892" y="18885"/>
                </a:lnTo>
                <a:lnTo>
                  <a:pt x="10921" y="18899"/>
                </a:lnTo>
                <a:lnTo>
                  <a:pt x="10937" y="18923"/>
                </a:lnTo>
                <a:lnTo>
                  <a:pt x="10971" y="18963"/>
                </a:lnTo>
                <a:lnTo>
                  <a:pt x="10960" y="18917"/>
                </a:lnTo>
                <a:lnTo>
                  <a:pt x="10942" y="18879"/>
                </a:lnTo>
                <a:lnTo>
                  <a:pt x="10885" y="18835"/>
                </a:lnTo>
                <a:lnTo>
                  <a:pt x="10857" y="18835"/>
                </a:lnTo>
                <a:lnTo>
                  <a:pt x="10836" y="18827"/>
                </a:lnTo>
                <a:lnTo>
                  <a:pt x="10828" y="18795"/>
                </a:lnTo>
                <a:lnTo>
                  <a:pt x="10852" y="18772"/>
                </a:lnTo>
                <a:lnTo>
                  <a:pt x="10823" y="18732"/>
                </a:lnTo>
                <a:lnTo>
                  <a:pt x="10818" y="18708"/>
                </a:lnTo>
                <a:lnTo>
                  <a:pt x="10828" y="18676"/>
                </a:lnTo>
                <a:lnTo>
                  <a:pt x="10885" y="18682"/>
                </a:lnTo>
                <a:lnTo>
                  <a:pt x="10926" y="18700"/>
                </a:lnTo>
                <a:lnTo>
                  <a:pt x="10978" y="18676"/>
                </a:lnTo>
                <a:lnTo>
                  <a:pt x="11034" y="18624"/>
                </a:lnTo>
                <a:lnTo>
                  <a:pt x="11068" y="18612"/>
                </a:lnTo>
                <a:lnTo>
                  <a:pt x="11091" y="18618"/>
                </a:lnTo>
                <a:lnTo>
                  <a:pt x="11125" y="18650"/>
                </a:lnTo>
                <a:lnTo>
                  <a:pt x="11159" y="18662"/>
                </a:lnTo>
                <a:lnTo>
                  <a:pt x="11233" y="18618"/>
                </a:lnTo>
                <a:lnTo>
                  <a:pt x="11267" y="18612"/>
                </a:lnTo>
                <a:lnTo>
                  <a:pt x="11312" y="18644"/>
                </a:lnTo>
                <a:lnTo>
                  <a:pt x="11335" y="18636"/>
                </a:lnTo>
                <a:lnTo>
                  <a:pt x="11386" y="18668"/>
                </a:lnTo>
                <a:lnTo>
                  <a:pt x="11500" y="18700"/>
                </a:lnTo>
                <a:lnTo>
                  <a:pt x="11539" y="18740"/>
                </a:lnTo>
                <a:lnTo>
                  <a:pt x="11551" y="18758"/>
                </a:lnTo>
                <a:lnTo>
                  <a:pt x="11557" y="18777"/>
                </a:lnTo>
                <a:lnTo>
                  <a:pt x="11562" y="18809"/>
                </a:lnTo>
                <a:lnTo>
                  <a:pt x="11603" y="18809"/>
                </a:lnTo>
                <a:lnTo>
                  <a:pt x="11642" y="18815"/>
                </a:lnTo>
                <a:lnTo>
                  <a:pt x="11717" y="18815"/>
                </a:lnTo>
                <a:lnTo>
                  <a:pt x="11784" y="18821"/>
                </a:lnTo>
                <a:lnTo>
                  <a:pt x="11756" y="18853"/>
                </a:lnTo>
                <a:lnTo>
                  <a:pt x="11660" y="18891"/>
                </a:lnTo>
                <a:lnTo>
                  <a:pt x="11631" y="18911"/>
                </a:lnTo>
                <a:lnTo>
                  <a:pt x="11590" y="18943"/>
                </a:lnTo>
                <a:lnTo>
                  <a:pt x="11585" y="18969"/>
                </a:lnTo>
                <a:lnTo>
                  <a:pt x="11585" y="18995"/>
                </a:lnTo>
                <a:lnTo>
                  <a:pt x="11574" y="19019"/>
                </a:lnTo>
                <a:lnTo>
                  <a:pt x="11562" y="19044"/>
                </a:lnTo>
                <a:lnTo>
                  <a:pt x="11585" y="19038"/>
                </a:lnTo>
                <a:lnTo>
                  <a:pt x="11603" y="19026"/>
                </a:lnTo>
                <a:lnTo>
                  <a:pt x="11660" y="18969"/>
                </a:lnTo>
                <a:lnTo>
                  <a:pt x="11766" y="18873"/>
                </a:lnTo>
                <a:lnTo>
                  <a:pt x="11836" y="18853"/>
                </a:lnTo>
                <a:lnTo>
                  <a:pt x="11932" y="18803"/>
                </a:lnTo>
                <a:lnTo>
                  <a:pt x="12001" y="18746"/>
                </a:lnTo>
                <a:lnTo>
                  <a:pt x="12029" y="18688"/>
                </a:lnTo>
                <a:lnTo>
                  <a:pt x="12107" y="18676"/>
                </a:lnTo>
                <a:lnTo>
                  <a:pt x="12164" y="18688"/>
                </a:lnTo>
                <a:lnTo>
                  <a:pt x="12216" y="18662"/>
                </a:lnTo>
                <a:lnTo>
                  <a:pt x="12244" y="18656"/>
                </a:lnTo>
                <a:lnTo>
                  <a:pt x="12285" y="18662"/>
                </a:lnTo>
                <a:lnTo>
                  <a:pt x="12432" y="18720"/>
                </a:lnTo>
                <a:lnTo>
                  <a:pt x="12495" y="18708"/>
                </a:lnTo>
                <a:lnTo>
                  <a:pt x="12505" y="18688"/>
                </a:lnTo>
                <a:lnTo>
                  <a:pt x="12523" y="18650"/>
                </a:lnTo>
                <a:lnTo>
                  <a:pt x="12534" y="18612"/>
                </a:lnTo>
                <a:lnTo>
                  <a:pt x="12500" y="18598"/>
                </a:lnTo>
                <a:lnTo>
                  <a:pt x="12324" y="18491"/>
                </a:lnTo>
                <a:lnTo>
                  <a:pt x="12278" y="18453"/>
                </a:lnTo>
                <a:lnTo>
                  <a:pt x="12244" y="18369"/>
                </a:lnTo>
                <a:lnTo>
                  <a:pt x="12233" y="18311"/>
                </a:lnTo>
                <a:lnTo>
                  <a:pt x="12244" y="18262"/>
                </a:lnTo>
                <a:lnTo>
                  <a:pt x="12244" y="18230"/>
                </a:lnTo>
                <a:lnTo>
                  <a:pt x="12200" y="18152"/>
                </a:lnTo>
                <a:lnTo>
                  <a:pt x="12171" y="18088"/>
                </a:lnTo>
                <a:lnTo>
                  <a:pt x="12154" y="18062"/>
                </a:lnTo>
                <a:lnTo>
                  <a:pt x="12107" y="18031"/>
                </a:lnTo>
                <a:lnTo>
                  <a:pt x="12210" y="17935"/>
                </a:lnTo>
                <a:lnTo>
                  <a:pt x="12228" y="17929"/>
                </a:lnTo>
                <a:lnTo>
                  <a:pt x="12257" y="17917"/>
                </a:lnTo>
                <a:lnTo>
                  <a:pt x="12273" y="17801"/>
                </a:lnTo>
                <a:lnTo>
                  <a:pt x="12290" y="17726"/>
                </a:lnTo>
                <a:lnTo>
                  <a:pt x="12313" y="17712"/>
                </a:lnTo>
                <a:lnTo>
                  <a:pt x="12329" y="17694"/>
                </a:lnTo>
                <a:lnTo>
                  <a:pt x="12370" y="17642"/>
                </a:lnTo>
                <a:lnTo>
                  <a:pt x="12427" y="17630"/>
                </a:lnTo>
                <a:lnTo>
                  <a:pt x="12472" y="17656"/>
                </a:lnTo>
                <a:lnTo>
                  <a:pt x="12505" y="17604"/>
                </a:lnTo>
                <a:lnTo>
                  <a:pt x="12528" y="17503"/>
                </a:lnTo>
                <a:lnTo>
                  <a:pt x="12534" y="17477"/>
                </a:lnTo>
                <a:lnTo>
                  <a:pt x="12562" y="17401"/>
                </a:lnTo>
                <a:lnTo>
                  <a:pt x="12580" y="17260"/>
                </a:lnTo>
                <a:lnTo>
                  <a:pt x="12598" y="17228"/>
                </a:lnTo>
                <a:lnTo>
                  <a:pt x="12654" y="17170"/>
                </a:lnTo>
                <a:lnTo>
                  <a:pt x="12670" y="17146"/>
                </a:lnTo>
                <a:lnTo>
                  <a:pt x="12642" y="17146"/>
                </a:lnTo>
                <a:lnTo>
                  <a:pt x="12647" y="17132"/>
                </a:lnTo>
                <a:lnTo>
                  <a:pt x="12660" y="17114"/>
                </a:lnTo>
                <a:lnTo>
                  <a:pt x="12665" y="17082"/>
                </a:lnTo>
                <a:lnTo>
                  <a:pt x="12670" y="17068"/>
                </a:lnTo>
                <a:lnTo>
                  <a:pt x="12694" y="17043"/>
                </a:lnTo>
                <a:lnTo>
                  <a:pt x="12688" y="16993"/>
                </a:lnTo>
                <a:lnTo>
                  <a:pt x="12704" y="16973"/>
                </a:lnTo>
                <a:lnTo>
                  <a:pt x="12722" y="16967"/>
                </a:lnTo>
                <a:lnTo>
                  <a:pt x="12756" y="16973"/>
                </a:lnTo>
                <a:lnTo>
                  <a:pt x="12740" y="16993"/>
                </a:lnTo>
                <a:lnTo>
                  <a:pt x="12740" y="17019"/>
                </a:lnTo>
                <a:lnTo>
                  <a:pt x="12740" y="17051"/>
                </a:lnTo>
                <a:lnTo>
                  <a:pt x="12727" y="17068"/>
                </a:lnTo>
                <a:lnTo>
                  <a:pt x="12887" y="17043"/>
                </a:lnTo>
                <a:lnTo>
                  <a:pt x="12903" y="17011"/>
                </a:lnTo>
                <a:lnTo>
                  <a:pt x="12916" y="16987"/>
                </a:lnTo>
                <a:lnTo>
                  <a:pt x="12939" y="16909"/>
                </a:lnTo>
                <a:lnTo>
                  <a:pt x="12944" y="16897"/>
                </a:lnTo>
                <a:lnTo>
                  <a:pt x="12955" y="16865"/>
                </a:lnTo>
                <a:lnTo>
                  <a:pt x="12967" y="16827"/>
                </a:lnTo>
                <a:lnTo>
                  <a:pt x="12960" y="16744"/>
                </a:lnTo>
                <a:lnTo>
                  <a:pt x="12944" y="16712"/>
                </a:lnTo>
                <a:lnTo>
                  <a:pt x="12949" y="16680"/>
                </a:lnTo>
                <a:lnTo>
                  <a:pt x="12955" y="16660"/>
                </a:lnTo>
                <a:lnTo>
                  <a:pt x="12978" y="16648"/>
                </a:lnTo>
                <a:lnTo>
                  <a:pt x="13017" y="16660"/>
                </a:lnTo>
                <a:lnTo>
                  <a:pt x="13040" y="16654"/>
                </a:lnTo>
                <a:lnTo>
                  <a:pt x="13074" y="16636"/>
                </a:lnTo>
                <a:lnTo>
                  <a:pt x="13131" y="16616"/>
                </a:lnTo>
                <a:lnTo>
                  <a:pt x="13143" y="16610"/>
                </a:lnTo>
                <a:lnTo>
                  <a:pt x="13239" y="16521"/>
                </a:lnTo>
                <a:lnTo>
                  <a:pt x="13244" y="16515"/>
                </a:lnTo>
                <a:lnTo>
                  <a:pt x="13296" y="16445"/>
                </a:lnTo>
                <a:lnTo>
                  <a:pt x="13301" y="16431"/>
                </a:lnTo>
                <a:lnTo>
                  <a:pt x="13319" y="16405"/>
                </a:lnTo>
                <a:lnTo>
                  <a:pt x="13342" y="16361"/>
                </a:lnTo>
                <a:lnTo>
                  <a:pt x="13353" y="16323"/>
                </a:lnTo>
                <a:lnTo>
                  <a:pt x="13456" y="16304"/>
                </a:lnTo>
                <a:lnTo>
                  <a:pt x="13512" y="16310"/>
                </a:lnTo>
                <a:lnTo>
                  <a:pt x="13536" y="16304"/>
                </a:lnTo>
                <a:lnTo>
                  <a:pt x="13569" y="16260"/>
                </a:lnTo>
                <a:lnTo>
                  <a:pt x="13592" y="16246"/>
                </a:lnTo>
                <a:lnTo>
                  <a:pt x="13575" y="16292"/>
                </a:lnTo>
                <a:lnTo>
                  <a:pt x="13614" y="16304"/>
                </a:lnTo>
                <a:lnTo>
                  <a:pt x="13649" y="16310"/>
                </a:lnTo>
                <a:lnTo>
                  <a:pt x="13678" y="16304"/>
                </a:lnTo>
                <a:lnTo>
                  <a:pt x="13688" y="16272"/>
                </a:lnTo>
                <a:lnTo>
                  <a:pt x="13706" y="16182"/>
                </a:lnTo>
                <a:lnTo>
                  <a:pt x="13694" y="16150"/>
                </a:lnTo>
                <a:lnTo>
                  <a:pt x="13688" y="16112"/>
                </a:lnTo>
                <a:lnTo>
                  <a:pt x="13671" y="16055"/>
                </a:lnTo>
                <a:lnTo>
                  <a:pt x="13694" y="16080"/>
                </a:lnTo>
                <a:lnTo>
                  <a:pt x="13694" y="16112"/>
                </a:lnTo>
                <a:lnTo>
                  <a:pt x="13711" y="16164"/>
                </a:lnTo>
                <a:lnTo>
                  <a:pt x="13717" y="16214"/>
                </a:lnTo>
                <a:lnTo>
                  <a:pt x="13706" y="16246"/>
                </a:lnTo>
                <a:lnTo>
                  <a:pt x="13711" y="16286"/>
                </a:lnTo>
                <a:lnTo>
                  <a:pt x="13727" y="16310"/>
                </a:lnTo>
                <a:lnTo>
                  <a:pt x="13750" y="16335"/>
                </a:lnTo>
                <a:lnTo>
                  <a:pt x="13813" y="16355"/>
                </a:lnTo>
                <a:lnTo>
                  <a:pt x="13887" y="16335"/>
                </a:lnTo>
                <a:lnTo>
                  <a:pt x="13877" y="16341"/>
                </a:lnTo>
                <a:lnTo>
                  <a:pt x="13830" y="16373"/>
                </a:lnTo>
                <a:lnTo>
                  <a:pt x="13813" y="16393"/>
                </a:lnTo>
                <a:lnTo>
                  <a:pt x="13745" y="16373"/>
                </a:lnTo>
                <a:lnTo>
                  <a:pt x="13671" y="16361"/>
                </a:lnTo>
                <a:lnTo>
                  <a:pt x="13626" y="16341"/>
                </a:lnTo>
                <a:lnTo>
                  <a:pt x="13580" y="16341"/>
                </a:lnTo>
                <a:lnTo>
                  <a:pt x="13598" y="16361"/>
                </a:lnTo>
                <a:lnTo>
                  <a:pt x="13621" y="16381"/>
                </a:lnTo>
                <a:lnTo>
                  <a:pt x="13665" y="16387"/>
                </a:lnTo>
                <a:lnTo>
                  <a:pt x="13706" y="16405"/>
                </a:lnTo>
                <a:lnTo>
                  <a:pt x="13706" y="16425"/>
                </a:lnTo>
                <a:lnTo>
                  <a:pt x="13699" y="16431"/>
                </a:lnTo>
                <a:lnTo>
                  <a:pt x="13678" y="16437"/>
                </a:lnTo>
                <a:lnTo>
                  <a:pt x="13655" y="16437"/>
                </a:lnTo>
                <a:lnTo>
                  <a:pt x="13631" y="16445"/>
                </a:lnTo>
                <a:lnTo>
                  <a:pt x="13649" y="16463"/>
                </a:lnTo>
                <a:lnTo>
                  <a:pt x="13678" y="16463"/>
                </a:lnTo>
                <a:lnTo>
                  <a:pt x="13706" y="16477"/>
                </a:lnTo>
                <a:lnTo>
                  <a:pt x="13791" y="16541"/>
                </a:lnTo>
                <a:lnTo>
                  <a:pt x="13830" y="16565"/>
                </a:lnTo>
                <a:lnTo>
                  <a:pt x="13926" y="16553"/>
                </a:lnTo>
                <a:lnTo>
                  <a:pt x="13973" y="16553"/>
                </a:lnTo>
                <a:lnTo>
                  <a:pt x="14052" y="16541"/>
                </a:lnTo>
                <a:lnTo>
                  <a:pt x="14068" y="16559"/>
                </a:lnTo>
                <a:lnTo>
                  <a:pt x="14115" y="16590"/>
                </a:lnTo>
                <a:lnTo>
                  <a:pt x="14138" y="16584"/>
                </a:lnTo>
                <a:lnTo>
                  <a:pt x="14166" y="16578"/>
                </a:lnTo>
                <a:lnTo>
                  <a:pt x="14177" y="16610"/>
                </a:lnTo>
                <a:lnTo>
                  <a:pt x="14182" y="16648"/>
                </a:lnTo>
                <a:lnTo>
                  <a:pt x="14115" y="16692"/>
                </a:lnTo>
                <a:lnTo>
                  <a:pt x="14058" y="16718"/>
                </a:lnTo>
                <a:lnTo>
                  <a:pt x="14019" y="16724"/>
                </a:lnTo>
                <a:lnTo>
                  <a:pt x="13916" y="16782"/>
                </a:lnTo>
                <a:lnTo>
                  <a:pt x="13807" y="16859"/>
                </a:lnTo>
                <a:lnTo>
                  <a:pt x="13820" y="16883"/>
                </a:lnTo>
                <a:lnTo>
                  <a:pt x="13836" y="16897"/>
                </a:lnTo>
                <a:lnTo>
                  <a:pt x="13887" y="16883"/>
                </a:lnTo>
                <a:lnTo>
                  <a:pt x="13933" y="16897"/>
                </a:lnTo>
                <a:lnTo>
                  <a:pt x="14006" y="16967"/>
                </a:lnTo>
                <a:lnTo>
                  <a:pt x="14029" y="16979"/>
                </a:lnTo>
                <a:lnTo>
                  <a:pt x="14068" y="16973"/>
                </a:lnTo>
                <a:lnTo>
                  <a:pt x="14115" y="17011"/>
                </a:lnTo>
                <a:lnTo>
                  <a:pt x="14120" y="17062"/>
                </a:lnTo>
                <a:lnTo>
                  <a:pt x="14120" y="17100"/>
                </a:lnTo>
                <a:lnTo>
                  <a:pt x="14086" y="17196"/>
                </a:lnTo>
                <a:lnTo>
                  <a:pt x="14076" y="17222"/>
                </a:lnTo>
                <a:lnTo>
                  <a:pt x="14063" y="17228"/>
                </a:lnTo>
                <a:lnTo>
                  <a:pt x="14058" y="17248"/>
                </a:lnTo>
                <a:lnTo>
                  <a:pt x="14115" y="17305"/>
                </a:lnTo>
                <a:lnTo>
                  <a:pt x="14148" y="17323"/>
                </a:lnTo>
                <a:lnTo>
                  <a:pt x="14195" y="17329"/>
                </a:lnTo>
                <a:lnTo>
                  <a:pt x="14246" y="17317"/>
                </a:lnTo>
                <a:lnTo>
                  <a:pt x="14314" y="17274"/>
                </a:lnTo>
                <a:lnTo>
                  <a:pt x="14376" y="17190"/>
                </a:lnTo>
                <a:lnTo>
                  <a:pt x="14456" y="17158"/>
                </a:lnTo>
                <a:lnTo>
                  <a:pt x="14507" y="17158"/>
                </a:lnTo>
                <a:lnTo>
                  <a:pt x="14569" y="17164"/>
                </a:lnTo>
                <a:lnTo>
                  <a:pt x="14592" y="17126"/>
                </a:lnTo>
                <a:lnTo>
                  <a:pt x="14655" y="17094"/>
                </a:lnTo>
                <a:lnTo>
                  <a:pt x="14694" y="17043"/>
                </a:lnTo>
                <a:lnTo>
                  <a:pt x="14722" y="17037"/>
                </a:lnTo>
                <a:lnTo>
                  <a:pt x="14758" y="17043"/>
                </a:lnTo>
                <a:lnTo>
                  <a:pt x="14779" y="17062"/>
                </a:lnTo>
                <a:lnTo>
                  <a:pt x="14791" y="17074"/>
                </a:lnTo>
                <a:lnTo>
                  <a:pt x="14814" y="17088"/>
                </a:lnTo>
                <a:lnTo>
                  <a:pt x="14871" y="17082"/>
                </a:lnTo>
                <a:lnTo>
                  <a:pt x="14921" y="17088"/>
                </a:lnTo>
                <a:lnTo>
                  <a:pt x="14973" y="17068"/>
                </a:lnTo>
                <a:lnTo>
                  <a:pt x="14985" y="17031"/>
                </a:lnTo>
                <a:lnTo>
                  <a:pt x="14996" y="16999"/>
                </a:lnTo>
                <a:lnTo>
                  <a:pt x="15019" y="16967"/>
                </a:lnTo>
                <a:lnTo>
                  <a:pt x="15042" y="16929"/>
                </a:lnTo>
                <a:lnTo>
                  <a:pt x="14996" y="16909"/>
                </a:lnTo>
                <a:lnTo>
                  <a:pt x="14957" y="16897"/>
                </a:lnTo>
                <a:lnTo>
                  <a:pt x="14916" y="16897"/>
                </a:lnTo>
                <a:lnTo>
                  <a:pt x="14887" y="16909"/>
                </a:lnTo>
                <a:lnTo>
                  <a:pt x="14864" y="16935"/>
                </a:lnTo>
                <a:lnTo>
                  <a:pt x="14814" y="16915"/>
                </a:lnTo>
                <a:lnTo>
                  <a:pt x="14791" y="16923"/>
                </a:lnTo>
                <a:lnTo>
                  <a:pt x="14729" y="16955"/>
                </a:lnTo>
                <a:lnTo>
                  <a:pt x="14701" y="16947"/>
                </a:lnTo>
                <a:lnTo>
                  <a:pt x="14672" y="16929"/>
                </a:lnTo>
                <a:lnTo>
                  <a:pt x="14644" y="16891"/>
                </a:lnTo>
                <a:lnTo>
                  <a:pt x="14580" y="16776"/>
                </a:lnTo>
                <a:lnTo>
                  <a:pt x="14552" y="16692"/>
                </a:lnTo>
                <a:lnTo>
                  <a:pt x="14541" y="16648"/>
                </a:lnTo>
                <a:lnTo>
                  <a:pt x="14541" y="16610"/>
                </a:lnTo>
                <a:lnTo>
                  <a:pt x="14546" y="16559"/>
                </a:lnTo>
                <a:lnTo>
                  <a:pt x="14580" y="16541"/>
                </a:lnTo>
                <a:lnTo>
                  <a:pt x="14616" y="16527"/>
                </a:lnTo>
                <a:lnTo>
                  <a:pt x="14665" y="16457"/>
                </a:lnTo>
                <a:lnTo>
                  <a:pt x="14683" y="16489"/>
                </a:lnTo>
                <a:lnTo>
                  <a:pt x="14683" y="16509"/>
                </a:lnTo>
                <a:lnTo>
                  <a:pt x="14678" y="16527"/>
                </a:lnTo>
                <a:lnTo>
                  <a:pt x="14655" y="16547"/>
                </a:lnTo>
                <a:lnTo>
                  <a:pt x="14592" y="16596"/>
                </a:lnTo>
                <a:lnTo>
                  <a:pt x="14603" y="16596"/>
                </a:lnTo>
                <a:lnTo>
                  <a:pt x="14626" y="16590"/>
                </a:lnTo>
                <a:lnTo>
                  <a:pt x="14649" y="16572"/>
                </a:lnTo>
                <a:lnTo>
                  <a:pt x="14665" y="16559"/>
                </a:lnTo>
                <a:lnTo>
                  <a:pt x="14717" y="16483"/>
                </a:lnTo>
                <a:lnTo>
                  <a:pt x="14854" y="16381"/>
                </a:lnTo>
                <a:lnTo>
                  <a:pt x="14910" y="16367"/>
                </a:lnTo>
                <a:lnTo>
                  <a:pt x="14962" y="16381"/>
                </a:lnTo>
                <a:lnTo>
                  <a:pt x="14990" y="16373"/>
                </a:lnTo>
                <a:lnTo>
                  <a:pt x="15035" y="16341"/>
                </a:lnTo>
                <a:lnTo>
                  <a:pt x="15076" y="16335"/>
                </a:lnTo>
                <a:lnTo>
                  <a:pt x="15115" y="16335"/>
                </a:lnTo>
                <a:lnTo>
                  <a:pt x="15143" y="16355"/>
                </a:lnTo>
                <a:lnTo>
                  <a:pt x="15189" y="16310"/>
                </a:lnTo>
                <a:lnTo>
                  <a:pt x="15223" y="16292"/>
                </a:lnTo>
                <a:lnTo>
                  <a:pt x="15275" y="16272"/>
                </a:lnTo>
                <a:lnTo>
                  <a:pt x="15308" y="16272"/>
                </a:lnTo>
                <a:lnTo>
                  <a:pt x="15376" y="16208"/>
                </a:lnTo>
                <a:lnTo>
                  <a:pt x="15461" y="16202"/>
                </a:lnTo>
                <a:lnTo>
                  <a:pt x="15564" y="16214"/>
                </a:lnTo>
                <a:lnTo>
                  <a:pt x="15575" y="16208"/>
                </a:lnTo>
                <a:lnTo>
                  <a:pt x="15655" y="16176"/>
                </a:lnTo>
                <a:lnTo>
                  <a:pt x="15683" y="16144"/>
                </a:lnTo>
                <a:lnTo>
                  <a:pt x="15740" y="16138"/>
                </a:lnTo>
                <a:lnTo>
                  <a:pt x="15735" y="16150"/>
                </a:lnTo>
                <a:lnTo>
                  <a:pt x="15706" y="16158"/>
                </a:lnTo>
                <a:lnTo>
                  <a:pt x="15678" y="16182"/>
                </a:lnTo>
                <a:lnTo>
                  <a:pt x="15712" y="16190"/>
                </a:lnTo>
                <a:lnTo>
                  <a:pt x="15786" y="16176"/>
                </a:lnTo>
                <a:lnTo>
                  <a:pt x="15820" y="16138"/>
                </a:lnTo>
                <a:lnTo>
                  <a:pt x="15871" y="16138"/>
                </a:lnTo>
                <a:lnTo>
                  <a:pt x="15882" y="16170"/>
                </a:lnTo>
                <a:lnTo>
                  <a:pt x="15894" y="16208"/>
                </a:lnTo>
                <a:lnTo>
                  <a:pt x="15894" y="16228"/>
                </a:lnTo>
                <a:lnTo>
                  <a:pt x="15887" y="16240"/>
                </a:lnTo>
                <a:lnTo>
                  <a:pt x="15843" y="16246"/>
                </a:lnTo>
                <a:lnTo>
                  <a:pt x="15745" y="16292"/>
                </a:lnTo>
                <a:lnTo>
                  <a:pt x="15696" y="16304"/>
                </a:lnTo>
                <a:lnTo>
                  <a:pt x="15632" y="16329"/>
                </a:lnTo>
                <a:lnTo>
                  <a:pt x="15649" y="16367"/>
                </a:lnTo>
                <a:lnTo>
                  <a:pt x="15649" y="16399"/>
                </a:lnTo>
                <a:lnTo>
                  <a:pt x="15603" y="16387"/>
                </a:lnTo>
                <a:lnTo>
                  <a:pt x="15569" y="16381"/>
                </a:lnTo>
                <a:lnTo>
                  <a:pt x="15546" y="16381"/>
                </a:lnTo>
                <a:lnTo>
                  <a:pt x="15489" y="16413"/>
                </a:lnTo>
                <a:lnTo>
                  <a:pt x="15461" y="16405"/>
                </a:lnTo>
                <a:lnTo>
                  <a:pt x="15427" y="16399"/>
                </a:lnTo>
                <a:lnTo>
                  <a:pt x="15440" y="16451"/>
                </a:lnTo>
                <a:lnTo>
                  <a:pt x="15468" y="16501"/>
                </a:lnTo>
                <a:lnTo>
                  <a:pt x="15484" y="16515"/>
                </a:lnTo>
                <a:lnTo>
                  <a:pt x="15518" y="16509"/>
                </a:lnTo>
                <a:lnTo>
                  <a:pt x="15587" y="16578"/>
                </a:lnTo>
                <a:lnTo>
                  <a:pt x="15632" y="16648"/>
                </a:lnTo>
                <a:lnTo>
                  <a:pt x="15603" y="16648"/>
                </a:lnTo>
                <a:lnTo>
                  <a:pt x="15582" y="16642"/>
                </a:lnTo>
                <a:lnTo>
                  <a:pt x="15541" y="16642"/>
                </a:lnTo>
                <a:lnTo>
                  <a:pt x="15525" y="16680"/>
                </a:lnTo>
                <a:lnTo>
                  <a:pt x="15507" y="16712"/>
                </a:lnTo>
                <a:lnTo>
                  <a:pt x="15507" y="16692"/>
                </a:lnTo>
                <a:lnTo>
                  <a:pt x="15507" y="16674"/>
                </a:lnTo>
                <a:lnTo>
                  <a:pt x="15489" y="16660"/>
                </a:lnTo>
                <a:lnTo>
                  <a:pt x="15461" y="16680"/>
                </a:lnTo>
                <a:lnTo>
                  <a:pt x="15433" y="16770"/>
                </a:lnTo>
                <a:lnTo>
                  <a:pt x="15376" y="16827"/>
                </a:lnTo>
                <a:lnTo>
                  <a:pt x="15360" y="16865"/>
                </a:lnTo>
                <a:lnTo>
                  <a:pt x="15354" y="16897"/>
                </a:lnTo>
                <a:lnTo>
                  <a:pt x="15360" y="16903"/>
                </a:lnTo>
                <a:lnTo>
                  <a:pt x="15370" y="16903"/>
                </a:lnTo>
                <a:lnTo>
                  <a:pt x="15370" y="16929"/>
                </a:lnTo>
                <a:lnTo>
                  <a:pt x="15365" y="16947"/>
                </a:lnTo>
                <a:lnTo>
                  <a:pt x="15246" y="16973"/>
                </a:lnTo>
                <a:lnTo>
                  <a:pt x="15228" y="16993"/>
                </a:lnTo>
                <a:lnTo>
                  <a:pt x="15195" y="16973"/>
                </a:lnTo>
                <a:lnTo>
                  <a:pt x="15161" y="16941"/>
                </a:lnTo>
                <a:lnTo>
                  <a:pt x="15127" y="16915"/>
                </a:lnTo>
                <a:lnTo>
                  <a:pt x="15104" y="16923"/>
                </a:lnTo>
                <a:lnTo>
                  <a:pt x="15081" y="16941"/>
                </a:lnTo>
                <a:lnTo>
                  <a:pt x="15092" y="16955"/>
                </a:lnTo>
                <a:lnTo>
                  <a:pt x="15109" y="16955"/>
                </a:lnTo>
                <a:lnTo>
                  <a:pt x="15148" y="16979"/>
                </a:lnTo>
                <a:lnTo>
                  <a:pt x="15127" y="16993"/>
                </a:lnTo>
                <a:lnTo>
                  <a:pt x="15047" y="17019"/>
                </a:lnTo>
                <a:lnTo>
                  <a:pt x="15047" y="17037"/>
                </a:lnTo>
                <a:lnTo>
                  <a:pt x="15053" y="17051"/>
                </a:lnTo>
                <a:lnTo>
                  <a:pt x="15143" y="17074"/>
                </a:lnTo>
                <a:lnTo>
                  <a:pt x="15314" y="17100"/>
                </a:lnTo>
                <a:lnTo>
                  <a:pt x="15427" y="17164"/>
                </a:lnTo>
                <a:lnTo>
                  <a:pt x="15536" y="17242"/>
                </a:lnTo>
                <a:lnTo>
                  <a:pt x="15644" y="17311"/>
                </a:lnTo>
                <a:lnTo>
                  <a:pt x="15735" y="17387"/>
                </a:lnTo>
                <a:lnTo>
                  <a:pt x="15848" y="17465"/>
                </a:lnTo>
                <a:lnTo>
                  <a:pt x="15944" y="17521"/>
                </a:lnTo>
                <a:lnTo>
                  <a:pt x="16076" y="17598"/>
                </a:lnTo>
                <a:lnTo>
                  <a:pt x="16212" y="17688"/>
                </a:lnTo>
                <a:lnTo>
                  <a:pt x="16355" y="17770"/>
                </a:lnTo>
                <a:lnTo>
                  <a:pt x="16491" y="17833"/>
                </a:lnTo>
                <a:lnTo>
                  <a:pt x="16662" y="17923"/>
                </a:lnTo>
                <a:lnTo>
                  <a:pt x="16900" y="18013"/>
                </a:lnTo>
                <a:lnTo>
                  <a:pt x="17081" y="18088"/>
                </a:lnTo>
                <a:lnTo>
                  <a:pt x="17223" y="18146"/>
                </a:lnTo>
                <a:lnTo>
                  <a:pt x="17337" y="18178"/>
                </a:lnTo>
                <a:lnTo>
                  <a:pt x="17543" y="18222"/>
                </a:lnTo>
                <a:lnTo>
                  <a:pt x="17678" y="18274"/>
                </a:lnTo>
                <a:lnTo>
                  <a:pt x="17809" y="18325"/>
                </a:lnTo>
                <a:lnTo>
                  <a:pt x="18008" y="18427"/>
                </a:lnTo>
                <a:lnTo>
                  <a:pt x="18145" y="18517"/>
                </a:lnTo>
                <a:lnTo>
                  <a:pt x="18282" y="18630"/>
                </a:lnTo>
                <a:lnTo>
                  <a:pt x="18445" y="18758"/>
                </a:lnTo>
                <a:lnTo>
                  <a:pt x="18486" y="18789"/>
                </a:lnTo>
                <a:lnTo>
                  <a:pt x="18605" y="18891"/>
                </a:lnTo>
                <a:lnTo>
                  <a:pt x="18737" y="18987"/>
                </a:lnTo>
                <a:lnTo>
                  <a:pt x="18861" y="19050"/>
                </a:lnTo>
                <a:lnTo>
                  <a:pt x="18975" y="19090"/>
                </a:lnTo>
                <a:lnTo>
                  <a:pt x="19117" y="19108"/>
                </a:lnTo>
                <a:lnTo>
                  <a:pt x="19191" y="19160"/>
                </a:lnTo>
                <a:lnTo>
                  <a:pt x="19264" y="19154"/>
                </a:lnTo>
                <a:lnTo>
                  <a:pt x="19339" y="19166"/>
                </a:lnTo>
                <a:lnTo>
                  <a:pt x="19316" y="19114"/>
                </a:lnTo>
                <a:lnTo>
                  <a:pt x="19298" y="19090"/>
                </a:lnTo>
                <a:lnTo>
                  <a:pt x="19277" y="19070"/>
                </a:lnTo>
                <a:lnTo>
                  <a:pt x="19253" y="19058"/>
                </a:lnTo>
                <a:lnTo>
                  <a:pt x="19213" y="19044"/>
                </a:lnTo>
                <a:lnTo>
                  <a:pt x="19168" y="19044"/>
                </a:lnTo>
                <a:lnTo>
                  <a:pt x="19140" y="19044"/>
                </a:lnTo>
                <a:lnTo>
                  <a:pt x="19122" y="19032"/>
                </a:lnTo>
                <a:lnTo>
                  <a:pt x="19071" y="18987"/>
                </a:lnTo>
                <a:lnTo>
                  <a:pt x="19037" y="18949"/>
                </a:lnTo>
                <a:lnTo>
                  <a:pt x="18957" y="18853"/>
                </a:lnTo>
                <a:lnTo>
                  <a:pt x="18941" y="18815"/>
                </a:lnTo>
                <a:lnTo>
                  <a:pt x="18928" y="18772"/>
                </a:lnTo>
                <a:lnTo>
                  <a:pt x="18912" y="18732"/>
                </a:lnTo>
                <a:lnTo>
                  <a:pt x="18895" y="18708"/>
                </a:lnTo>
                <a:lnTo>
                  <a:pt x="18822" y="18592"/>
                </a:lnTo>
                <a:lnTo>
                  <a:pt x="18765" y="18529"/>
                </a:lnTo>
                <a:lnTo>
                  <a:pt x="18737" y="18503"/>
                </a:lnTo>
                <a:lnTo>
                  <a:pt x="18708" y="18477"/>
                </a:lnTo>
                <a:lnTo>
                  <a:pt x="18690" y="18471"/>
                </a:lnTo>
                <a:lnTo>
                  <a:pt x="18673" y="18459"/>
                </a:lnTo>
                <a:lnTo>
                  <a:pt x="18644" y="18401"/>
                </a:lnTo>
                <a:lnTo>
                  <a:pt x="18623" y="18357"/>
                </a:lnTo>
                <a:lnTo>
                  <a:pt x="18571" y="18286"/>
                </a:lnTo>
                <a:lnTo>
                  <a:pt x="18486" y="18172"/>
                </a:lnTo>
                <a:lnTo>
                  <a:pt x="18468" y="18158"/>
                </a:lnTo>
                <a:lnTo>
                  <a:pt x="18458" y="18146"/>
                </a:lnTo>
                <a:lnTo>
                  <a:pt x="18452" y="18088"/>
                </a:lnTo>
                <a:lnTo>
                  <a:pt x="18424" y="18050"/>
                </a:lnTo>
                <a:lnTo>
                  <a:pt x="18388" y="18019"/>
                </a:lnTo>
                <a:lnTo>
                  <a:pt x="18378" y="18007"/>
                </a:lnTo>
                <a:lnTo>
                  <a:pt x="18372" y="17993"/>
                </a:lnTo>
                <a:lnTo>
                  <a:pt x="18383" y="17911"/>
                </a:lnTo>
                <a:lnTo>
                  <a:pt x="18383" y="17891"/>
                </a:lnTo>
                <a:lnTo>
                  <a:pt x="18372" y="17839"/>
                </a:lnTo>
                <a:lnTo>
                  <a:pt x="18378" y="17784"/>
                </a:lnTo>
                <a:lnTo>
                  <a:pt x="18396" y="17706"/>
                </a:lnTo>
                <a:lnTo>
                  <a:pt x="18412" y="17656"/>
                </a:lnTo>
                <a:lnTo>
                  <a:pt x="18417" y="17624"/>
                </a:lnTo>
                <a:lnTo>
                  <a:pt x="18388" y="17642"/>
                </a:lnTo>
                <a:lnTo>
                  <a:pt x="18360" y="17764"/>
                </a:lnTo>
                <a:lnTo>
                  <a:pt x="18349" y="17668"/>
                </a:lnTo>
                <a:lnTo>
                  <a:pt x="18326" y="17572"/>
                </a:lnTo>
                <a:lnTo>
                  <a:pt x="18310" y="17529"/>
                </a:lnTo>
                <a:lnTo>
                  <a:pt x="18282" y="17489"/>
                </a:lnTo>
                <a:lnTo>
                  <a:pt x="18246" y="17457"/>
                </a:lnTo>
                <a:lnTo>
                  <a:pt x="18218" y="17425"/>
                </a:lnTo>
                <a:lnTo>
                  <a:pt x="18184" y="17407"/>
                </a:lnTo>
                <a:lnTo>
                  <a:pt x="18133" y="17393"/>
                </a:lnTo>
                <a:lnTo>
                  <a:pt x="18122" y="17381"/>
                </a:lnTo>
                <a:lnTo>
                  <a:pt x="18122" y="17355"/>
                </a:lnTo>
                <a:lnTo>
                  <a:pt x="18122" y="17329"/>
                </a:lnTo>
                <a:lnTo>
                  <a:pt x="18133" y="17292"/>
                </a:lnTo>
                <a:lnTo>
                  <a:pt x="18156" y="17260"/>
                </a:lnTo>
                <a:lnTo>
                  <a:pt x="18189" y="17234"/>
                </a:lnTo>
                <a:lnTo>
                  <a:pt x="18202" y="17216"/>
                </a:lnTo>
                <a:lnTo>
                  <a:pt x="18207" y="17190"/>
                </a:lnTo>
                <a:lnTo>
                  <a:pt x="18218" y="17210"/>
                </a:lnTo>
                <a:lnTo>
                  <a:pt x="18230" y="17216"/>
                </a:lnTo>
                <a:lnTo>
                  <a:pt x="18241" y="17178"/>
                </a:lnTo>
                <a:lnTo>
                  <a:pt x="18253" y="17152"/>
                </a:lnTo>
                <a:lnTo>
                  <a:pt x="18269" y="17126"/>
                </a:lnTo>
                <a:lnTo>
                  <a:pt x="18293" y="17068"/>
                </a:lnTo>
                <a:lnTo>
                  <a:pt x="18310" y="17043"/>
                </a:lnTo>
                <a:lnTo>
                  <a:pt x="18321" y="17005"/>
                </a:lnTo>
                <a:lnTo>
                  <a:pt x="18321" y="16955"/>
                </a:lnTo>
                <a:lnTo>
                  <a:pt x="18339" y="16947"/>
                </a:lnTo>
                <a:lnTo>
                  <a:pt x="18344" y="16935"/>
                </a:lnTo>
                <a:lnTo>
                  <a:pt x="18355" y="16923"/>
                </a:lnTo>
                <a:lnTo>
                  <a:pt x="18355" y="16903"/>
                </a:lnTo>
                <a:lnTo>
                  <a:pt x="18355" y="16871"/>
                </a:lnTo>
                <a:lnTo>
                  <a:pt x="18339" y="16839"/>
                </a:lnTo>
                <a:lnTo>
                  <a:pt x="18349" y="16839"/>
                </a:lnTo>
                <a:lnTo>
                  <a:pt x="18372" y="16859"/>
                </a:lnTo>
                <a:lnTo>
                  <a:pt x="18388" y="16883"/>
                </a:lnTo>
                <a:lnTo>
                  <a:pt x="18388" y="16851"/>
                </a:lnTo>
                <a:lnTo>
                  <a:pt x="18406" y="16833"/>
                </a:lnTo>
                <a:lnTo>
                  <a:pt x="18429" y="16845"/>
                </a:lnTo>
                <a:lnTo>
                  <a:pt x="18445" y="16845"/>
                </a:lnTo>
                <a:lnTo>
                  <a:pt x="18515" y="16819"/>
                </a:lnTo>
                <a:lnTo>
                  <a:pt x="18543" y="16814"/>
                </a:lnTo>
                <a:lnTo>
                  <a:pt x="18571" y="16796"/>
                </a:lnTo>
                <a:lnTo>
                  <a:pt x="18639" y="16724"/>
                </a:lnTo>
                <a:lnTo>
                  <a:pt x="18657" y="16718"/>
                </a:lnTo>
                <a:lnTo>
                  <a:pt x="18673" y="16724"/>
                </a:lnTo>
                <a:lnTo>
                  <a:pt x="18685" y="16732"/>
                </a:lnTo>
                <a:lnTo>
                  <a:pt x="18701" y="16744"/>
                </a:lnTo>
                <a:lnTo>
                  <a:pt x="18713" y="16738"/>
                </a:lnTo>
                <a:lnTo>
                  <a:pt x="18719" y="16724"/>
                </a:lnTo>
                <a:lnTo>
                  <a:pt x="18701" y="16706"/>
                </a:lnTo>
                <a:lnTo>
                  <a:pt x="18696" y="16680"/>
                </a:lnTo>
                <a:lnTo>
                  <a:pt x="18696" y="16654"/>
                </a:lnTo>
                <a:lnTo>
                  <a:pt x="18713" y="16648"/>
                </a:lnTo>
                <a:lnTo>
                  <a:pt x="18737" y="16648"/>
                </a:lnTo>
                <a:lnTo>
                  <a:pt x="18815" y="16610"/>
                </a:lnTo>
                <a:lnTo>
                  <a:pt x="18822" y="16590"/>
                </a:lnTo>
                <a:lnTo>
                  <a:pt x="18827" y="16565"/>
                </a:lnTo>
                <a:lnTo>
                  <a:pt x="18861" y="16559"/>
                </a:lnTo>
                <a:lnTo>
                  <a:pt x="18856" y="16541"/>
                </a:lnTo>
                <a:lnTo>
                  <a:pt x="18850" y="16521"/>
                </a:lnTo>
                <a:lnTo>
                  <a:pt x="18872" y="16495"/>
                </a:lnTo>
                <a:lnTo>
                  <a:pt x="18895" y="16509"/>
                </a:lnTo>
                <a:lnTo>
                  <a:pt x="18884" y="16477"/>
                </a:lnTo>
                <a:lnTo>
                  <a:pt x="18884" y="16463"/>
                </a:lnTo>
                <a:lnTo>
                  <a:pt x="18912" y="16451"/>
                </a:lnTo>
                <a:lnTo>
                  <a:pt x="18957" y="16451"/>
                </a:lnTo>
                <a:lnTo>
                  <a:pt x="18969" y="16437"/>
                </a:lnTo>
                <a:lnTo>
                  <a:pt x="19008" y="16431"/>
                </a:lnTo>
                <a:lnTo>
                  <a:pt x="19042" y="16425"/>
                </a:lnTo>
                <a:lnTo>
                  <a:pt x="19078" y="16405"/>
                </a:lnTo>
                <a:lnTo>
                  <a:pt x="19106" y="16373"/>
                </a:lnTo>
                <a:lnTo>
                  <a:pt x="19168" y="16329"/>
                </a:lnTo>
                <a:lnTo>
                  <a:pt x="19197" y="16292"/>
                </a:lnTo>
                <a:lnTo>
                  <a:pt x="19213" y="16292"/>
                </a:lnTo>
                <a:lnTo>
                  <a:pt x="19230" y="16298"/>
                </a:lnTo>
                <a:lnTo>
                  <a:pt x="19248" y="16292"/>
                </a:lnTo>
                <a:lnTo>
                  <a:pt x="19269" y="16266"/>
                </a:lnTo>
                <a:lnTo>
                  <a:pt x="19287" y="16260"/>
                </a:lnTo>
                <a:lnTo>
                  <a:pt x="19339" y="16222"/>
                </a:lnTo>
                <a:lnTo>
                  <a:pt x="19419" y="16182"/>
                </a:lnTo>
                <a:lnTo>
                  <a:pt x="19447" y="16190"/>
                </a:lnTo>
                <a:lnTo>
                  <a:pt x="19548" y="16214"/>
                </a:lnTo>
                <a:lnTo>
                  <a:pt x="19561" y="16222"/>
                </a:lnTo>
                <a:lnTo>
                  <a:pt x="19582" y="16246"/>
                </a:lnTo>
                <a:lnTo>
                  <a:pt x="19623" y="16170"/>
                </a:lnTo>
                <a:lnTo>
                  <a:pt x="19634" y="16132"/>
                </a:lnTo>
                <a:lnTo>
                  <a:pt x="19634" y="16112"/>
                </a:lnTo>
                <a:lnTo>
                  <a:pt x="19628" y="16100"/>
                </a:lnTo>
                <a:lnTo>
                  <a:pt x="19618" y="16094"/>
                </a:lnTo>
                <a:lnTo>
                  <a:pt x="19618" y="16086"/>
                </a:lnTo>
                <a:lnTo>
                  <a:pt x="19618" y="16080"/>
                </a:lnTo>
                <a:lnTo>
                  <a:pt x="19618" y="16069"/>
                </a:lnTo>
                <a:lnTo>
                  <a:pt x="19611" y="16049"/>
                </a:lnTo>
                <a:lnTo>
                  <a:pt x="19589" y="16017"/>
                </a:lnTo>
                <a:lnTo>
                  <a:pt x="19548" y="15973"/>
                </a:lnTo>
                <a:lnTo>
                  <a:pt x="19525" y="15915"/>
                </a:lnTo>
                <a:lnTo>
                  <a:pt x="19532" y="15845"/>
                </a:lnTo>
                <a:lnTo>
                  <a:pt x="19525" y="15782"/>
                </a:lnTo>
                <a:lnTo>
                  <a:pt x="19504" y="15744"/>
                </a:lnTo>
                <a:lnTo>
                  <a:pt x="19497" y="15718"/>
                </a:lnTo>
                <a:lnTo>
                  <a:pt x="19504" y="15712"/>
                </a:lnTo>
                <a:lnTo>
                  <a:pt x="19504" y="15692"/>
                </a:lnTo>
                <a:lnTo>
                  <a:pt x="19497" y="15654"/>
                </a:lnTo>
                <a:lnTo>
                  <a:pt x="19504" y="15628"/>
                </a:lnTo>
                <a:lnTo>
                  <a:pt x="19509" y="15622"/>
                </a:lnTo>
                <a:lnTo>
                  <a:pt x="19509" y="15616"/>
                </a:lnTo>
                <a:lnTo>
                  <a:pt x="19504" y="15608"/>
                </a:lnTo>
                <a:lnTo>
                  <a:pt x="19497" y="15596"/>
                </a:lnTo>
                <a:lnTo>
                  <a:pt x="19497" y="15590"/>
                </a:lnTo>
                <a:lnTo>
                  <a:pt x="19504" y="15565"/>
                </a:lnTo>
                <a:lnTo>
                  <a:pt x="19515" y="15553"/>
                </a:lnTo>
                <a:lnTo>
                  <a:pt x="19532" y="15545"/>
                </a:lnTo>
                <a:lnTo>
                  <a:pt x="19543" y="15533"/>
                </a:lnTo>
                <a:lnTo>
                  <a:pt x="19548" y="15521"/>
                </a:lnTo>
                <a:lnTo>
                  <a:pt x="19566" y="15431"/>
                </a:lnTo>
                <a:lnTo>
                  <a:pt x="19566" y="15411"/>
                </a:lnTo>
                <a:lnTo>
                  <a:pt x="19554" y="15399"/>
                </a:lnTo>
                <a:lnTo>
                  <a:pt x="19554" y="15385"/>
                </a:lnTo>
                <a:lnTo>
                  <a:pt x="19554" y="15353"/>
                </a:lnTo>
                <a:lnTo>
                  <a:pt x="19561" y="15322"/>
                </a:lnTo>
                <a:lnTo>
                  <a:pt x="19571" y="15290"/>
                </a:lnTo>
                <a:lnTo>
                  <a:pt x="19571" y="15266"/>
                </a:lnTo>
                <a:lnTo>
                  <a:pt x="19561" y="15234"/>
                </a:lnTo>
                <a:lnTo>
                  <a:pt x="19548" y="15214"/>
                </a:lnTo>
                <a:lnTo>
                  <a:pt x="19543" y="15214"/>
                </a:lnTo>
                <a:lnTo>
                  <a:pt x="19538" y="15208"/>
                </a:lnTo>
                <a:lnTo>
                  <a:pt x="19538" y="15202"/>
                </a:lnTo>
                <a:lnTo>
                  <a:pt x="19532" y="15188"/>
                </a:lnTo>
                <a:lnTo>
                  <a:pt x="19515" y="15176"/>
                </a:lnTo>
                <a:lnTo>
                  <a:pt x="19509" y="15170"/>
                </a:lnTo>
                <a:lnTo>
                  <a:pt x="19504" y="15156"/>
                </a:lnTo>
                <a:lnTo>
                  <a:pt x="19497" y="15144"/>
                </a:lnTo>
                <a:lnTo>
                  <a:pt x="19476" y="15118"/>
                </a:lnTo>
                <a:lnTo>
                  <a:pt x="19463" y="15098"/>
                </a:lnTo>
                <a:lnTo>
                  <a:pt x="19458" y="15087"/>
                </a:lnTo>
                <a:lnTo>
                  <a:pt x="19447" y="15081"/>
                </a:lnTo>
                <a:lnTo>
                  <a:pt x="19435" y="15055"/>
                </a:lnTo>
                <a:lnTo>
                  <a:pt x="19419" y="15011"/>
                </a:lnTo>
                <a:lnTo>
                  <a:pt x="19401" y="14979"/>
                </a:lnTo>
                <a:lnTo>
                  <a:pt x="19378" y="14959"/>
                </a:lnTo>
                <a:lnTo>
                  <a:pt x="19367" y="14947"/>
                </a:lnTo>
                <a:lnTo>
                  <a:pt x="19373" y="14915"/>
                </a:lnTo>
                <a:lnTo>
                  <a:pt x="19367" y="14869"/>
                </a:lnTo>
                <a:lnTo>
                  <a:pt x="19349" y="14844"/>
                </a:lnTo>
                <a:lnTo>
                  <a:pt x="19316" y="14820"/>
                </a:lnTo>
                <a:lnTo>
                  <a:pt x="19298" y="14794"/>
                </a:lnTo>
                <a:lnTo>
                  <a:pt x="19305" y="14768"/>
                </a:lnTo>
                <a:lnTo>
                  <a:pt x="19305" y="14748"/>
                </a:lnTo>
                <a:lnTo>
                  <a:pt x="19298" y="14736"/>
                </a:lnTo>
                <a:lnTo>
                  <a:pt x="19298" y="14724"/>
                </a:lnTo>
                <a:lnTo>
                  <a:pt x="19305" y="14716"/>
                </a:lnTo>
                <a:lnTo>
                  <a:pt x="19305" y="14698"/>
                </a:lnTo>
                <a:lnTo>
                  <a:pt x="19298" y="14666"/>
                </a:lnTo>
                <a:lnTo>
                  <a:pt x="19298" y="14640"/>
                </a:lnTo>
                <a:lnTo>
                  <a:pt x="19310" y="14614"/>
                </a:lnTo>
                <a:lnTo>
                  <a:pt x="19310" y="14597"/>
                </a:lnTo>
                <a:lnTo>
                  <a:pt x="19305" y="14565"/>
                </a:lnTo>
                <a:lnTo>
                  <a:pt x="19310" y="14533"/>
                </a:lnTo>
                <a:lnTo>
                  <a:pt x="19333" y="14487"/>
                </a:lnTo>
                <a:lnTo>
                  <a:pt x="19344" y="14455"/>
                </a:lnTo>
                <a:lnTo>
                  <a:pt x="19349" y="14423"/>
                </a:lnTo>
                <a:lnTo>
                  <a:pt x="19378" y="14397"/>
                </a:lnTo>
                <a:lnTo>
                  <a:pt x="19452" y="14359"/>
                </a:lnTo>
                <a:lnTo>
                  <a:pt x="19492" y="14334"/>
                </a:lnTo>
                <a:lnTo>
                  <a:pt x="19497" y="14316"/>
                </a:lnTo>
                <a:lnTo>
                  <a:pt x="19515" y="14310"/>
                </a:lnTo>
                <a:lnTo>
                  <a:pt x="19548" y="14310"/>
                </a:lnTo>
                <a:lnTo>
                  <a:pt x="19566" y="14310"/>
                </a:lnTo>
                <a:lnTo>
                  <a:pt x="19571" y="14296"/>
                </a:lnTo>
                <a:lnTo>
                  <a:pt x="19595" y="14296"/>
                </a:lnTo>
                <a:lnTo>
                  <a:pt x="19628" y="14310"/>
                </a:lnTo>
                <a:lnTo>
                  <a:pt x="19651" y="14302"/>
                </a:lnTo>
                <a:lnTo>
                  <a:pt x="19662" y="14278"/>
                </a:lnTo>
                <a:lnTo>
                  <a:pt x="19680" y="14264"/>
                </a:lnTo>
                <a:lnTo>
                  <a:pt x="19708" y="14252"/>
                </a:lnTo>
                <a:lnTo>
                  <a:pt x="19737" y="14252"/>
                </a:lnTo>
                <a:lnTo>
                  <a:pt x="19760" y="14264"/>
                </a:lnTo>
                <a:lnTo>
                  <a:pt x="19793" y="14264"/>
                </a:lnTo>
                <a:lnTo>
                  <a:pt x="19845" y="14252"/>
                </a:lnTo>
                <a:lnTo>
                  <a:pt x="19879" y="14238"/>
                </a:lnTo>
                <a:lnTo>
                  <a:pt x="19895" y="14220"/>
                </a:lnTo>
                <a:lnTo>
                  <a:pt x="19923" y="14214"/>
                </a:lnTo>
                <a:lnTo>
                  <a:pt x="19964" y="14214"/>
                </a:lnTo>
                <a:lnTo>
                  <a:pt x="20065" y="14182"/>
                </a:lnTo>
                <a:lnTo>
                  <a:pt x="20230" y="14124"/>
                </a:lnTo>
                <a:lnTo>
                  <a:pt x="20357" y="14093"/>
                </a:lnTo>
                <a:lnTo>
                  <a:pt x="20453" y="14099"/>
                </a:lnTo>
                <a:lnTo>
                  <a:pt x="20520" y="14111"/>
                </a:lnTo>
                <a:lnTo>
                  <a:pt x="20572" y="14130"/>
                </a:lnTo>
                <a:lnTo>
                  <a:pt x="20623" y="14162"/>
                </a:lnTo>
                <a:lnTo>
                  <a:pt x="20675" y="14200"/>
                </a:lnTo>
                <a:lnTo>
                  <a:pt x="20760" y="14226"/>
                </a:lnTo>
                <a:lnTo>
                  <a:pt x="20873" y="14238"/>
                </a:lnTo>
                <a:lnTo>
                  <a:pt x="20969" y="14264"/>
                </a:lnTo>
                <a:lnTo>
                  <a:pt x="21055" y="14302"/>
                </a:lnTo>
                <a:lnTo>
                  <a:pt x="21135" y="14328"/>
                </a:lnTo>
                <a:lnTo>
                  <a:pt x="21202" y="14334"/>
                </a:lnTo>
                <a:lnTo>
                  <a:pt x="21243" y="14328"/>
                </a:lnTo>
                <a:lnTo>
                  <a:pt x="21248" y="14316"/>
                </a:lnTo>
                <a:lnTo>
                  <a:pt x="21277" y="14290"/>
                </a:lnTo>
                <a:lnTo>
                  <a:pt x="21328" y="14264"/>
                </a:lnTo>
                <a:lnTo>
                  <a:pt x="21362" y="14238"/>
                </a:lnTo>
                <a:lnTo>
                  <a:pt x="21373" y="14226"/>
                </a:lnTo>
                <a:lnTo>
                  <a:pt x="21380" y="14194"/>
                </a:lnTo>
                <a:lnTo>
                  <a:pt x="21373" y="14162"/>
                </a:lnTo>
                <a:lnTo>
                  <a:pt x="21362" y="14130"/>
                </a:lnTo>
                <a:lnTo>
                  <a:pt x="21339" y="14105"/>
                </a:lnTo>
                <a:lnTo>
                  <a:pt x="21328" y="14079"/>
                </a:lnTo>
                <a:lnTo>
                  <a:pt x="21323" y="14047"/>
                </a:lnTo>
                <a:lnTo>
                  <a:pt x="21351" y="14003"/>
                </a:lnTo>
                <a:lnTo>
                  <a:pt x="21351" y="13965"/>
                </a:lnTo>
                <a:lnTo>
                  <a:pt x="21344" y="13919"/>
                </a:lnTo>
                <a:lnTo>
                  <a:pt x="21339" y="13881"/>
                </a:lnTo>
                <a:lnTo>
                  <a:pt x="21344" y="13824"/>
                </a:lnTo>
                <a:lnTo>
                  <a:pt x="21390" y="13722"/>
                </a:lnTo>
                <a:lnTo>
                  <a:pt x="21396" y="13696"/>
                </a:lnTo>
                <a:lnTo>
                  <a:pt x="21390" y="13678"/>
                </a:lnTo>
                <a:lnTo>
                  <a:pt x="21385" y="13672"/>
                </a:lnTo>
                <a:lnTo>
                  <a:pt x="21367" y="13664"/>
                </a:lnTo>
                <a:lnTo>
                  <a:pt x="21362" y="13658"/>
                </a:lnTo>
                <a:lnTo>
                  <a:pt x="21357" y="13646"/>
                </a:lnTo>
                <a:lnTo>
                  <a:pt x="21362" y="13632"/>
                </a:lnTo>
                <a:lnTo>
                  <a:pt x="21351" y="13601"/>
                </a:lnTo>
                <a:lnTo>
                  <a:pt x="21323" y="13557"/>
                </a:lnTo>
                <a:lnTo>
                  <a:pt x="21310" y="13499"/>
                </a:lnTo>
                <a:lnTo>
                  <a:pt x="21323" y="13435"/>
                </a:lnTo>
                <a:lnTo>
                  <a:pt x="21334" y="13397"/>
                </a:lnTo>
                <a:lnTo>
                  <a:pt x="21357" y="13372"/>
                </a:lnTo>
                <a:lnTo>
                  <a:pt x="21351" y="13354"/>
                </a:lnTo>
                <a:lnTo>
                  <a:pt x="21328" y="13334"/>
                </a:lnTo>
                <a:lnTo>
                  <a:pt x="21316" y="13308"/>
                </a:lnTo>
                <a:lnTo>
                  <a:pt x="21305" y="13264"/>
                </a:lnTo>
                <a:lnTo>
                  <a:pt x="21316" y="13238"/>
                </a:lnTo>
                <a:lnTo>
                  <a:pt x="21339" y="13212"/>
                </a:lnTo>
                <a:lnTo>
                  <a:pt x="21357" y="13194"/>
                </a:lnTo>
                <a:lnTo>
                  <a:pt x="21357" y="13180"/>
                </a:lnTo>
                <a:lnTo>
                  <a:pt x="21344" y="13162"/>
                </a:lnTo>
                <a:lnTo>
                  <a:pt x="21328" y="13136"/>
                </a:lnTo>
                <a:lnTo>
                  <a:pt x="21316" y="13111"/>
                </a:lnTo>
                <a:lnTo>
                  <a:pt x="21323" y="13085"/>
                </a:lnTo>
                <a:lnTo>
                  <a:pt x="21310" y="13059"/>
                </a:lnTo>
                <a:lnTo>
                  <a:pt x="21287" y="13027"/>
                </a:lnTo>
                <a:lnTo>
                  <a:pt x="21282" y="12989"/>
                </a:lnTo>
                <a:lnTo>
                  <a:pt x="21287" y="12951"/>
                </a:lnTo>
                <a:lnTo>
                  <a:pt x="21287" y="12925"/>
                </a:lnTo>
                <a:lnTo>
                  <a:pt x="21282" y="12907"/>
                </a:lnTo>
                <a:lnTo>
                  <a:pt x="21287" y="12887"/>
                </a:lnTo>
                <a:lnTo>
                  <a:pt x="21310" y="12850"/>
                </a:lnTo>
                <a:lnTo>
                  <a:pt x="21334" y="12792"/>
                </a:lnTo>
                <a:lnTo>
                  <a:pt x="21339" y="12633"/>
                </a:lnTo>
                <a:lnTo>
                  <a:pt x="21385" y="12543"/>
                </a:lnTo>
                <a:lnTo>
                  <a:pt x="21401" y="12461"/>
                </a:lnTo>
                <a:lnTo>
                  <a:pt x="21424" y="12397"/>
                </a:lnTo>
                <a:lnTo>
                  <a:pt x="21447" y="12358"/>
                </a:lnTo>
                <a:lnTo>
                  <a:pt x="21493" y="12314"/>
                </a:lnTo>
                <a:lnTo>
                  <a:pt x="21538" y="12270"/>
                </a:lnTo>
                <a:lnTo>
                  <a:pt x="21589" y="12218"/>
                </a:lnTo>
                <a:lnTo>
                  <a:pt x="21600" y="12135"/>
                </a:lnTo>
                <a:lnTo>
                  <a:pt x="21584" y="12053"/>
                </a:lnTo>
                <a:lnTo>
                  <a:pt x="21561" y="11969"/>
                </a:lnTo>
                <a:lnTo>
                  <a:pt x="21515" y="11905"/>
                </a:lnTo>
                <a:lnTo>
                  <a:pt x="21453" y="11836"/>
                </a:lnTo>
                <a:lnTo>
                  <a:pt x="21390" y="11778"/>
                </a:lnTo>
                <a:lnTo>
                  <a:pt x="21328" y="11714"/>
                </a:lnTo>
                <a:lnTo>
                  <a:pt x="21259" y="11657"/>
                </a:lnTo>
                <a:lnTo>
                  <a:pt x="21191" y="11569"/>
                </a:lnTo>
                <a:lnTo>
                  <a:pt x="21124" y="11465"/>
                </a:lnTo>
                <a:lnTo>
                  <a:pt x="21072" y="11364"/>
                </a:lnTo>
                <a:lnTo>
                  <a:pt x="21032" y="11262"/>
                </a:lnTo>
                <a:lnTo>
                  <a:pt x="21003" y="11161"/>
                </a:lnTo>
                <a:lnTo>
                  <a:pt x="20982" y="11077"/>
                </a:lnTo>
                <a:lnTo>
                  <a:pt x="20936" y="10918"/>
                </a:lnTo>
                <a:lnTo>
                  <a:pt x="20902" y="10810"/>
                </a:lnTo>
                <a:lnTo>
                  <a:pt x="20873" y="10714"/>
                </a:lnTo>
                <a:lnTo>
                  <a:pt x="20850" y="10613"/>
                </a:lnTo>
                <a:lnTo>
                  <a:pt x="20845" y="10541"/>
                </a:lnTo>
                <a:lnTo>
                  <a:pt x="20840" y="10471"/>
                </a:lnTo>
                <a:lnTo>
                  <a:pt x="20845" y="10396"/>
                </a:lnTo>
                <a:lnTo>
                  <a:pt x="20850" y="10332"/>
                </a:lnTo>
                <a:lnTo>
                  <a:pt x="20868" y="10262"/>
                </a:lnTo>
                <a:lnTo>
                  <a:pt x="20879" y="10210"/>
                </a:lnTo>
                <a:lnTo>
                  <a:pt x="20884" y="10141"/>
                </a:lnTo>
                <a:lnTo>
                  <a:pt x="20884" y="10057"/>
                </a:lnTo>
                <a:lnTo>
                  <a:pt x="20879" y="9975"/>
                </a:lnTo>
                <a:lnTo>
                  <a:pt x="20856" y="9872"/>
                </a:lnTo>
                <a:lnTo>
                  <a:pt x="20840" y="9790"/>
                </a:lnTo>
                <a:lnTo>
                  <a:pt x="20811" y="9695"/>
                </a:lnTo>
                <a:lnTo>
                  <a:pt x="20765" y="9593"/>
                </a:lnTo>
                <a:lnTo>
                  <a:pt x="20703" y="9446"/>
                </a:lnTo>
                <a:lnTo>
                  <a:pt x="20657" y="9330"/>
                </a:lnTo>
                <a:lnTo>
                  <a:pt x="20612" y="9228"/>
                </a:lnTo>
                <a:lnTo>
                  <a:pt x="20572" y="9121"/>
                </a:lnTo>
                <a:lnTo>
                  <a:pt x="20538" y="9005"/>
                </a:lnTo>
                <a:lnTo>
                  <a:pt x="20515" y="8892"/>
                </a:lnTo>
                <a:lnTo>
                  <a:pt x="20509" y="8796"/>
                </a:lnTo>
                <a:lnTo>
                  <a:pt x="20504" y="8693"/>
                </a:lnTo>
                <a:lnTo>
                  <a:pt x="20515" y="8605"/>
                </a:lnTo>
                <a:lnTo>
                  <a:pt x="20515" y="8527"/>
                </a:lnTo>
                <a:lnTo>
                  <a:pt x="20520" y="8438"/>
                </a:lnTo>
                <a:lnTo>
                  <a:pt x="20532" y="8362"/>
                </a:lnTo>
                <a:lnTo>
                  <a:pt x="20548" y="8278"/>
                </a:lnTo>
                <a:lnTo>
                  <a:pt x="20572" y="8209"/>
                </a:lnTo>
                <a:lnTo>
                  <a:pt x="20600" y="8165"/>
                </a:lnTo>
                <a:lnTo>
                  <a:pt x="20623" y="8133"/>
                </a:lnTo>
                <a:lnTo>
                  <a:pt x="20634" y="8081"/>
                </a:lnTo>
                <a:lnTo>
                  <a:pt x="20634" y="8005"/>
                </a:lnTo>
                <a:lnTo>
                  <a:pt x="20657" y="7968"/>
                </a:lnTo>
                <a:lnTo>
                  <a:pt x="20685" y="7928"/>
                </a:lnTo>
                <a:lnTo>
                  <a:pt x="20726" y="7890"/>
                </a:lnTo>
                <a:lnTo>
                  <a:pt x="20776" y="7852"/>
                </a:lnTo>
                <a:lnTo>
                  <a:pt x="20845" y="7800"/>
                </a:lnTo>
                <a:lnTo>
                  <a:pt x="20897" y="7750"/>
                </a:lnTo>
                <a:lnTo>
                  <a:pt x="20959" y="7705"/>
                </a:lnTo>
                <a:lnTo>
                  <a:pt x="20998" y="7673"/>
                </a:lnTo>
                <a:lnTo>
                  <a:pt x="21032" y="7629"/>
                </a:lnTo>
                <a:lnTo>
                  <a:pt x="21078" y="7585"/>
                </a:lnTo>
                <a:lnTo>
                  <a:pt x="21106" y="7521"/>
                </a:lnTo>
                <a:lnTo>
                  <a:pt x="21129" y="7458"/>
                </a:lnTo>
                <a:lnTo>
                  <a:pt x="21158" y="7406"/>
                </a:lnTo>
                <a:lnTo>
                  <a:pt x="21209" y="7362"/>
                </a:lnTo>
                <a:lnTo>
                  <a:pt x="21243" y="7330"/>
                </a:lnTo>
                <a:lnTo>
                  <a:pt x="21277" y="7284"/>
                </a:lnTo>
                <a:lnTo>
                  <a:pt x="21300" y="7227"/>
                </a:lnTo>
                <a:lnTo>
                  <a:pt x="21310" y="7151"/>
                </a:lnTo>
                <a:lnTo>
                  <a:pt x="21328" y="7081"/>
                </a:lnTo>
                <a:lnTo>
                  <a:pt x="21357" y="7029"/>
                </a:lnTo>
                <a:lnTo>
                  <a:pt x="21390" y="6986"/>
                </a:lnTo>
                <a:lnTo>
                  <a:pt x="21413" y="6948"/>
                </a:lnTo>
                <a:lnTo>
                  <a:pt x="21429" y="6902"/>
                </a:lnTo>
                <a:lnTo>
                  <a:pt x="21424" y="6858"/>
                </a:lnTo>
                <a:lnTo>
                  <a:pt x="21413" y="6826"/>
                </a:lnTo>
                <a:lnTo>
                  <a:pt x="21396" y="6800"/>
                </a:lnTo>
                <a:lnTo>
                  <a:pt x="21362" y="6788"/>
                </a:lnTo>
                <a:lnTo>
                  <a:pt x="21323" y="6780"/>
                </a:lnTo>
                <a:lnTo>
                  <a:pt x="21300" y="6780"/>
                </a:lnTo>
                <a:lnTo>
                  <a:pt x="21271" y="6780"/>
                </a:lnTo>
                <a:lnTo>
                  <a:pt x="21254" y="6762"/>
                </a:lnTo>
                <a:lnTo>
                  <a:pt x="21231" y="6717"/>
                </a:lnTo>
                <a:lnTo>
                  <a:pt x="21220" y="6667"/>
                </a:lnTo>
                <a:lnTo>
                  <a:pt x="21215" y="6615"/>
                </a:lnTo>
                <a:lnTo>
                  <a:pt x="21215" y="6589"/>
                </a:lnTo>
                <a:lnTo>
                  <a:pt x="21197" y="6545"/>
                </a:lnTo>
                <a:lnTo>
                  <a:pt x="21174" y="6513"/>
                </a:lnTo>
                <a:lnTo>
                  <a:pt x="21152" y="6488"/>
                </a:lnTo>
                <a:lnTo>
                  <a:pt x="21106" y="6456"/>
                </a:lnTo>
                <a:lnTo>
                  <a:pt x="21060" y="6430"/>
                </a:lnTo>
                <a:lnTo>
                  <a:pt x="21021" y="6424"/>
                </a:lnTo>
                <a:lnTo>
                  <a:pt x="20975" y="6398"/>
                </a:lnTo>
                <a:lnTo>
                  <a:pt x="20959" y="6380"/>
                </a:lnTo>
                <a:lnTo>
                  <a:pt x="20953" y="6342"/>
                </a:lnTo>
                <a:lnTo>
                  <a:pt x="20953" y="6296"/>
                </a:lnTo>
                <a:lnTo>
                  <a:pt x="20964" y="6253"/>
                </a:lnTo>
                <a:lnTo>
                  <a:pt x="20959" y="6221"/>
                </a:lnTo>
                <a:lnTo>
                  <a:pt x="20884" y="6183"/>
                </a:lnTo>
                <a:lnTo>
                  <a:pt x="20799" y="6151"/>
                </a:lnTo>
                <a:lnTo>
                  <a:pt x="20641" y="6119"/>
                </a:lnTo>
                <a:lnTo>
                  <a:pt x="20509" y="6111"/>
                </a:lnTo>
                <a:lnTo>
                  <a:pt x="20362" y="6125"/>
                </a:lnTo>
                <a:lnTo>
                  <a:pt x="20220" y="6105"/>
                </a:lnTo>
                <a:lnTo>
                  <a:pt x="20202" y="6111"/>
                </a:lnTo>
                <a:lnTo>
                  <a:pt x="20191" y="6125"/>
                </a:lnTo>
                <a:lnTo>
                  <a:pt x="20163" y="6189"/>
                </a:lnTo>
                <a:lnTo>
                  <a:pt x="20117" y="6215"/>
                </a:lnTo>
                <a:lnTo>
                  <a:pt x="20106" y="6239"/>
                </a:lnTo>
                <a:lnTo>
                  <a:pt x="20151" y="6296"/>
                </a:lnTo>
                <a:lnTo>
                  <a:pt x="20248" y="6438"/>
                </a:lnTo>
                <a:lnTo>
                  <a:pt x="20277" y="6418"/>
                </a:lnTo>
                <a:lnTo>
                  <a:pt x="20305" y="6482"/>
                </a:lnTo>
                <a:lnTo>
                  <a:pt x="20300" y="6525"/>
                </a:lnTo>
                <a:lnTo>
                  <a:pt x="20277" y="6577"/>
                </a:lnTo>
                <a:lnTo>
                  <a:pt x="20259" y="6603"/>
                </a:lnTo>
                <a:lnTo>
                  <a:pt x="20202" y="6629"/>
                </a:lnTo>
                <a:lnTo>
                  <a:pt x="20158" y="6629"/>
                </a:lnTo>
                <a:lnTo>
                  <a:pt x="20158" y="6673"/>
                </a:lnTo>
                <a:lnTo>
                  <a:pt x="20186" y="6711"/>
                </a:lnTo>
                <a:lnTo>
                  <a:pt x="20186" y="6731"/>
                </a:lnTo>
                <a:lnTo>
                  <a:pt x="20186" y="6756"/>
                </a:lnTo>
                <a:lnTo>
                  <a:pt x="20179" y="6762"/>
                </a:lnTo>
                <a:lnTo>
                  <a:pt x="20174" y="6774"/>
                </a:lnTo>
                <a:lnTo>
                  <a:pt x="20163" y="6788"/>
                </a:lnTo>
                <a:lnTo>
                  <a:pt x="20140" y="6794"/>
                </a:lnTo>
                <a:lnTo>
                  <a:pt x="20083" y="6774"/>
                </a:lnTo>
                <a:lnTo>
                  <a:pt x="20037" y="6762"/>
                </a:lnTo>
                <a:lnTo>
                  <a:pt x="20026" y="6685"/>
                </a:lnTo>
                <a:lnTo>
                  <a:pt x="20037" y="6653"/>
                </a:lnTo>
                <a:lnTo>
                  <a:pt x="20049" y="6647"/>
                </a:lnTo>
                <a:lnTo>
                  <a:pt x="20055" y="6629"/>
                </a:lnTo>
                <a:lnTo>
                  <a:pt x="20021" y="6583"/>
                </a:lnTo>
                <a:lnTo>
                  <a:pt x="19998" y="6565"/>
                </a:lnTo>
                <a:lnTo>
                  <a:pt x="19980" y="6539"/>
                </a:lnTo>
                <a:lnTo>
                  <a:pt x="19975" y="6519"/>
                </a:lnTo>
                <a:lnTo>
                  <a:pt x="19952" y="6525"/>
                </a:lnTo>
                <a:lnTo>
                  <a:pt x="19861" y="6577"/>
                </a:lnTo>
                <a:lnTo>
                  <a:pt x="19845" y="6615"/>
                </a:lnTo>
                <a:lnTo>
                  <a:pt x="19827" y="6589"/>
                </a:lnTo>
                <a:lnTo>
                  <a:pt x="19724" y="6717"/>
                </a:lnTo>
                <a:lnTo>
                  <a:pt x="19674" y="6762"/>
                </a:lnTo>
                <a:lnTo>
                  <a:pt x="19634" y="6756"/>
                </a:lnTo>
                <a:lnTo>
                  <a:pt x="19577" y="6743"/>
                </a:lnTo>
                <a:lnTo>
                  <a:pt x="19515" y="6749"/>
                </a:lnTo>
                <a:lnTo>
                  <a:pt x="19468" y="6743"/>
                </a:lnTo>
                <a:lnTo>
                  <a:pt x="19452" y="6749"/>
                </a:lnTo>
                <a:lnTo>
                  <a:pt x="19412" y="6780"/>
                </a:lnTo>
                <a:lnTo>
                  <a:pt x="19362" y="6788"/>
                </a:lnTo>
                <a:lnTo>
                  <a:pt x="19321" y="6832"/>
                </a:lnTo>
                <a:lnTo>
                  <a:pt x="19287" y="6876"/>
                </a:lnTo>
                <a:lnTo>
                  <a:pt x="19287" y="6954"/>
                </a:lnTo>
                <a:lnTo>
                  <a:pt x="19264" y="6966"/>
                </a:lnTo>
                <a:lnTo>
                  <a:pt x="19230" y="6928"/>
                </a:lnTo>
                <a:lnTo>
                  <a:pt x="19213" y="6922"/>
                </a:lnTo>
                <a:lnTo>
                  <a:pt x="19202" y="6934"/>
                </a:lnTo>
                <a:lnTo>
                  <a:pt x="19168" y="6940"/>
                </a:lnTo>
                <a:lnTo>
                  <a:pt x="19145" y="6940"/>
                </a:lnTo>
                <a:lnTo>
                  <a:pt x="19122" y="6960"/>
                </a:lnTo>
                <a:lnTo>
                  <a:pt x="19117" y="6960"/>
                </a:lnTo>
                <a:lnTo>
                  <a:pt x="19037" y="6954"/>
                </a:lnTo>
                <a:lnTo>
                  <a:pt x="19021" y="6954"/>
                </a:lnTo>
                <a:lnTo>
                  <a:pt x="18992" y="6954"/>
                </a:lnTo>
                <a:lnTo>
                  <a:pt x="18998" y="6934"/>
                </a:lnTo>
                <a:lnTo>
                  <a:pt x="19003" y="6922"/>
                </a:lnTo>
                <a:lnTo>
                  <a:pt x="19042" y="6902"/>
                </a:lnTo>
                <a:lnTo>
                  <a:pt x="19060" y="6890"/>
                </a:lnTo>
                <a:lnTo>
                  <a:pt x="19088" y="6896"/>
                </a:lnTo>
                <a:lnTo>
                  <a:pt x="19106" y="6870"/>
                </a:lnTo>
                <a:lnTo>
                  <a:pt x="19094" y="6826"/>
                </a:lnTo>
                <a:lnTo>
                  <a:pt x="19060" y="6788"/>
                </a:lnTo>
                <a:lnTo>
                  <a:pt x="19065" y="6749"/>
                </a:lnTo>
                <a:lnTo>
                  <a:pt x="19071" y="6711"/>
                </a:lnTo>
                <a:lnTo>
                  <a:pt x="19078" y="6705"/>
                </a:lnTo>
                <a:lnTo>
                  <a:pt x="19083" y="6693"/>
                </a:lnTo>
                <a:lnTo>
                  <a:pt x="19071" y="6679"/>
                </a:lnTo>
                <a:lnTo>
                  <a:pt x="19049" y="6679"/>
                </a:lnTo>
                <a:lnTo>
                  <a:pt x="19049" y="6667"/>
                </a:lnTo>
                <a:lnTo>
                  <a:pt x="19060" y="6661"/>
                </a:lnTo>
                <a:lnTo>
                  <a:pt x="19145" y="6635"/>
                </a:lnTo>
                <a:lnTo>
                  <a:pt x="19168" y="6621"/>
                </a:lnTo>
                <a:lnTo>
                  <a:pt x="19111" y="6621"/>
                </a:lnTo>
                <a:lnTo>
                  <a:pt x="19042" y="6629"/>
                </a:lnTo>
                <a:lnTo>
                  <a:pt x="18980" y="6673"/>
                </a:lnTo>
                <a:lnTo>
                  <a:pt x="18861" y="6762"/>
                </a:lnTo>
                <a:lnTo>
                  <a:pt x="18804" y="6820"/>
                </a:lnTo>
                <a:lnTo>
                  <a:pt x="18822" y="6812"/>
                </a:lnTo>
                <a:lnTo>
                  <a:pt x="18843" y="6820"/>
                </a:lnTo>
                <a:lnTo>
                  <a:pt x="18866" y="6858"/>
                </a:lnTo>
                <a:lnTo>
                  <a:pt x="18884" y="6864"/>
                </a:lnTo>
                <a:lnTo>
                  <a:pt x="18872" y="6890"/>
                </a:lnTo>
                <a:lnTo>
                  <a:pt x="18843" y="6916"/>
                </a:lnTo>
                <a:lnTo>
                  <a:pt x="18827" y="6928"/>
                </a:lnTo>
                <a:lnTo>
                  <a:pt x="18815" y="6934"/>
                </a:lnTo>
                <a:lnTo>
                  <a:pt x="18804" y="6928"/>
                </a:lnTo>
                <a:lnTo>
                  <a:pt x="18786" y="6922"/>
                </a:lnTo>
                <a:lnTo>
                  <a:pt x="18793" y="6902"/>
                </a:lnTo>
                <a:lnTo>
                  <a:pt x="18804" y="6884"/>
                </a:lnTo>
                <a:lnTo>
                  <a:pt x="18770" y="6852"/>
                </a:lnTo>
                <a:lnTo>
                  <a:pt x="18758" y="6852"/>
                </a:lnTo>
                <a:lnTo>
                  <a:pt x="18747" y="6852"/>
                </a:lnTo>
                <a:lnTo>
                  <a:pt x="18680" y="6884"/>
                </a:lnTo>
                <a:lnTo>
                  <a:pt x="18634" y="6922"/>
                </a:lnTo>
                <a:lnTo>
                  <a:pt x="18587" y="6940"/>
                </a:lnTo>
                <a:lnTo>
                  <a:pt x="18543" y="6948"/>
                </a:lnTo>
                <a:lnTo>
                  <a:pt x="18520" y="6966"/>
                </a:lnTo>
                <a:lnTo>
                  <a:pt x="18474" y="7011"/>
                </a:lnTo>
                <a:lnTo>
                  <a:pt x="18440" y="7029"/>
                </a:lnTo>
                <a:lnTo>
                  <a:pt x="18388" y="7081"/>
                </a:lnTo>
                <a:lnTo>
                  <a:pt x="18253" y="7171"/>
                </a:lnTo>
                <a:lnTo>
                  <a:pt x="18213" y="7183"/>
                </a:lnTo>
                <a:lnTo>
                  <a:pt x="18197" y="7177"/>
                </a:lnTo>
                <a:lnTo>
                  <a:pt x="18179" y="7163"/>
                </a:lnTo>
                <a:lnTo>
                  <a:pt x="18168" y="7177"/>
                </a:lnTo>
                <a:lnTo>
                  <a:pt x="18179" y="7195"/>
                </a:lnTo>
                <a:lnTo>
                  <a:pt x="18207" y="7235"/>
                </a:lnTo>
                <a:lnTo>
                  <a:pt x="18197" y="7258"/>
                </a:lnTo>
                <a:lnTo>
                  <a:pt x="18161" y="7252"/>
                </a:lnTo>
                <a:lnTo>
                  <a:pt x="18094" y="7272"/>
                </a:lnTo>
                <a:lnTo>
                  <a:pt x="18019" y="7304"/>
                </a:lnTo>
                <a:lnTo>
                  <a:pt x="18026" y="7336"/>
                </a:lnTo>
                <a:lnTo>
                  <a:pt x="18031" y="7362"/>
                </a:lnTo>
                <a:lnTo>
                  <a:pt x="18019" y="7406"/>
                </a:lnTo>
                <a:lnTo>
                  <a:pt x="18008" y="7444"/>
                </a:lnTo>
                <a:lnTo>
                  <a:pt x="18003" y="7539"/>
                </a:lnTo>
                <a:lnTo>
                  <a:pt x="17991" y="7571"/>
                </a:lnTo>
                <a:lnTo>
                  <a:pt x="17962" y="7591"/>
                </a:lnTo>
                <a:lnTo>
                  <a:pt x="17809" y="7641"/>
                </a:lnTo>
                <a:lnTo>
                  <a:pt x="17781" y="7649"/>
                </a:lnTo>
                <a:lnTo>
                  <a:pt x="17770" y="7655"/>
                </a:lnTo>
                <a:lnTo>
                  <a:pt x="17763" y="7649"/>
                </a:lnTo>
                <a:lnTo>
                  <a:pt x="17735" y="7635"/>
                </a:lnTo>
                <a:lnTo>
                  <a:pt x="17690" y="7635"/>
                </a:lnTo>
                <a:lnTo>
                  <a:pt x="17673" y="7635"/>
                </a:lnTo>
                <a:lnTo>
                  <a:pt x="17657" y="7617"/>
                </a:lnTo>
                <a:lnTo>
                  <a:pt x="17628" y="7571"/>
                </a:lnTo>
                <a:lnTo>
                  <a:pt x="17587" y="7489"/>
                </a:lnTo>
                <a:lnTo>
                  <a:pt x="17507" y="7450"/>
                </a:lnTo>
                <a:lnTo>
                  <a:pt x="17468" y="7418"/>
                </a:lnTo>
                <a:lnTo>
                  <a:pt x="17463" y="7394"/>
                </a:lnTo>
                <a:lnTo>
                  <a:pt x="17468" y="7362"/>
                </a:lnTo>
                <a:lnTo>
                  <a:pt x="17548" y="7272"/>
                </a:lnTo>
                <a:lnTo>
                  <a:pt x="17577" y="7241"/>
                </a:lnTo>
                <a:lnTo>
                  <a:pt x="17696" y="7215"/>
                </a:lnTo>
                <a:lnTo>
                  <a:pt x="17742" y="7209"/>
                </a:lnTo>
                <a:lnTo>
                  <a:pt x="17792" y="7195"/>
                </a:lnTo>
                <a:lnTo>
                  <a:pt x="17786" y="7145"/>
                </a:lnTo>
                <a:lnTo>
                  <a:pt x="17742" y="7081"/>
                </a:lnTo>
                <a:lnTo>
                  <a:pt x="17685" y="7003"/>
                </a:lnTo>
                <a:lnTo>
                  <a:pt x="17633" y="6928"/>
                </a:lnTo>
                <a:lnTo>
                  <a:pt x="17564" y="6896"/>
                </a:lnTo>
                <a:lnTo>
                  <a:pt x="17486" y="6884"/>
                </a:lnTo>
                <a:lnTo>
                  <a:pt x="17321" y="6902"/>
                </a:lnTo>
                <a:lnTo>
                  <a:pt x="17298" y="6896"/>
                </a:lnTo>
                <a:lnTo>
                  <a:pt x="17195" y="6838"/>
                </a:lnTo>
                <a:lnTo>
                  <a:pt x="17184" y="6838"/>
                </a:lnTo>
                <a:lnTo>
                  <a:pt x="17166" y="6844"/>
                </a:lnTo>
                <a:lnTo>
                  <a:pt x="17173" y="6858"/>
                </a:lnTo>
                <a:lnTo>
                  <a:pt x="17179" y="6870"/>
                </a:lnTo>
                <a:lnTo>
                  <a:pt x="17321" y="6997"/>
                </a:lnTo>
                <a:lnTo>
                  <a:pt x="17326" y="7029"/>
                </a:lnTo>
                <a:lnTo>
                  <a:pt x="17332" y="7067"/>
                </a:lnTo>
                <a:lnTo>
                  <a:pt x="17326" y="7087"/>
                </a:lnTo>
                <a:lnTo>
                  <a:pt x="17332" y="7107"/>
                </a:lnTo>
                <a:lnTo>
                  <a:pt x="17332" y="7139"/>
                </a:lnTo>
                <a:lnTo>
                  <a:pt x="17298" y="7278"/>
                </a:lnTo>
                <a:lnTo>
                  <a:pt x="17264" y="7380"/>
                </a:lnTo>
                <a:lnTo>
                  <a:pt x="17252" y="7432"/>
                </a:lnTo>
                <a:lnTo>
                  <a:pt x="17246" y="7464"/>
                </a:lnTo>
                <a:lnTo>
                  <a:pt x="17264" y="7489"/>
                </a:lnTo>
                <a:lnTo>
                  <a:pt x="17303" y="7501"/>
                </a:lnTo>
                <a:lnTo>
                  <a:pt x="17344" y="7527"/>
                </a:lnTo>
                <a:lnTo>
                  <a:pt x="17365" y="7571"/>
                </a:lnTo>
                <a:lnTo>
                  <a:pt x="17372" y="7597"/>
                </a:lnTo>
                <a:lnTo>
                  <a:pt x="17372" y="7661"/>
                </a:lnTo>
                <a:lnTo>
                  <a:pt x="17383" y="7719"/>
                </a:lnTo>
                <a:lnTo>
                  <a:pt x="17349" y="7800"/>
                </a:lnTo>
                <a:lnTo>
                  <a:pt x="17332" y="7832"/>
                </a:lnTo>
                <a:lnTo>
                  <a:pt x="17308" y="7904"/>
                </a:lnTo>
                <a:lnTo>
                  <a:pt x="17321" y="7960"/>
                </a:lnTo>
                <a:lnTo>
                  <a:pt x="17316" y="7979"/>
                </a:lnTo>
                <a:lnTo>
                  <a:pt x="17308" y="8005"/>
                </a:lnTo>
                <a:lnTo>
                  <a:pt x="17292" y="7985"/>
                </a:lnTo>
                <a:lnTo>
                  <a:pt x="17280" y="7968"/>
                </a:lnTo>
                <a:lnTo>
                  <a:pt x="17259" y="7948"/>
                </a:lnTo>
                <a:lnTo>
                  <a:pt x="17236" y="7942"/>
                </a:lnTo>
                <a:lnTo>
                  <a:pt x="17213" y="7942"/>
                </a:lnTo>
                <a:lnTo>
                  <a:pt x="17195" y="7954"/>
                </a:lnTo>
                <a:lnTo>
                  <a:pt x="17202" y="7936"/>
                </a:lnTo>
                <a:lnTo>
                  <a:pt x="17218" y="7896"/>
                </a:lnTo>
                <a:lnTo>
                  <a:pt x="17213" y="7884"/>
                </a:lnTo>
                <a:lnTo>
                  <a:pt x="17202" y="7864"/>
                </a:lnTo>
                <a:lnTo>
                  <a:pt x="17138" y="7826"/>
                </a:lnTo>
                <a:lnTo>
                  <a:pt x="17093" y="7826"/>
                </a:lnTo>
                <a:lnTo>
                  <a:pt x="17053" y="7826"/>
                </a:lnTo>
                <a:lnTo>
                  <a:pt x="17014" y="7820"/>
                </a:lnTo>
                <a:lnTo>
                  <a:pt x="16985" y="7794"/>
                </a:lnTo>
                <a:lnTo>
                  <a:pt x="16957" y="7782"/>
                </a:lnTo>
                <a:lnTo>
                  <a:pt x="16939" y="7782"/>
                </a:lnTo>
                <a:lnTo>
                  <a:pt x="16911" y="7800"/>
                </a:lnTo>
                <a:lnTo>
                  <a:pt x="16848" y="7890"/>
                </a:lnTo>
                <a:lnTo>
                  <a:pt x="16786" y="7948"/>
                </a:lnTo>
                <a:lnTo>
                  <a:pt x="16706" y="7991"/>
                </a:lnTo>
                <a:lnTo>
                  <a:pt x="16649" y="8005"/>
                </a:lnTo>
                <a:lnTo>
                  <a:pt x="16633" y="8011"/>
                </a:lnTo>
                <a:lnTo>
                  <a:pt x="16593" y="8063"/>
                </a:lnTo>
                <a:lnTo>
                  <a:pt x="16553" y="8107"/>
                </a:lnTo>
                <a:lnTo>
                  <a:pt x="16445" y="8171"/>
                </a:lnTo>
                <a:lnTo>
                  <a:pt x="16440" y="8197"/>
                </a:lnTo>
                <a:lnTo>
                  <a:pt x="16427" y="8234"/>
                </a:lnTo>
                <a:lnTo>
                  <a:pt x="16434" y="8272"/>
                </a:lnTo>
                <a:lnTo>
                  <a:pt x="16450" y="8318"/>
                </a:lnTo>
                <a:lnTo>
                  <a:pt x="16497" y="8400"/>
                </a:lnTo>
                <a:lnTo>
                  <a:pt x="16525" y="8432"/>
                </a:lnTo>
                <a:lnTo>
                  <a:pt x="16541" y="8477"/>
                </a:lnTo>
                <a:lnTo>
                  <a:pt x="16553" y="8527"/>
                </a:lnTo>
                <a:lnTo>
                  <a:pt x="16548" y="8541"/>
                </a:lnTo>
                <a:lnTo>
                  <a:pt x="16507" y="8527"/>
                </a:lnTo>
                <a:lnTo>
                  <a:pt x="16474" y="8527"/>
                </a:lnTo>
                <a:lnTo>
                  <a:pt x="16427" y="8565"/>
                </a:lnTo>
                <a:lnTo>
                  <a:pt x="16422" y="8579"/>
                </a:lnTo>
                <a:lnTo>
                  <a:pt x="16406" y="8611"/>
                </a:lnTo>
                <a:lnTo>
                  <a:pt x="16365" y="8611"/>
                </a:lnTo>
                <a:lnTo>
                  <a:pt x="16264" y="8547"/>
                </a:lnTo>
                <a:lnTo>
                  <a:pt x="16179" y="8509"/>
                </a:lnTo>
                <a:lnTo>
                  <a:pt x="16161" y="8509"/>
                </a:lnTo>
                <a:lnTo>
                  <a:pt x="16143" y="8489"/>
                </a:lnTo>
                <a:lnTo>
                  <a:pt x="16138" y="8477"/>
                </a:lnTo>
                <a:lnTo>
                  <a:pt x="16099" y="8477"/>
                </a:lnTo>
                <a:lnTo>
                  <a:pt x="16076" y="8477"/>
                </a:lnTo>
                <a:lnTo>
                  <a:pt x="16053" y="8464"/>
                </a:lnTo>
                <a:lnTo>
                  <a:pt x="15967" y="8362"/>
                </a:lnTo>
                <a:lnTo>
                  <a:pt x="15887" y="8318"/>
                </a:lnTo>
                <a:lnTo>
                  <a:pt x="15871" y="8318"/>
                </a:lnTo>
                <a:lnTo>
                  <a:pt x="15838" y="8324"/>
                </a:lnTo>
                <a:lnTo>
                  <a:pt x="15809" y="8406"/>
                </a:lnTo>
                <a:lnTo>
                  <a:pt x="15781" y="8426"/>
                </a:lnTo>
                <a:lnTo>
                  <a:pt x="15758" y="8426"/>
                </a:lnTo>
                <a:lnTo>
                  <a:pt x="15752" y="8464"/>
                </a:lnTo>
                <a:lnTo>
                  <a:pt x="15758" y="8489"/>
                </a:lnTo>
                <a:lnTo>
                  <a:pt x="15763" y="8509"/>
                </a:lnTo>
                <a:lnTo>
                  <a:pt x="15791" y="8533"/>
                </a:lnTo>
                <a:lnTo>
                  <a:pt x="15843" y="8623"/>
                </a:lnTo>
                <a:lnTo>
                  <a:pt x="15866" y="8661"/>
                </a:lnTo>
                <a:lnTo>
                  <a:pt x="15887" y="8675"/>
                </a:lnTo>
                <a:lnTo>
                  <a:pt x="15916" y="8681"/>
                </a:lnTo>
                <a:lnTo>
                  <a:pt x="15980" y="8675"/>
                </a:lnTo>
                <a:lnTo>
                  <a:pt x="16001" y="8687"/>
                </a:lnTo>
                <a:lnTo>
                  <a:pt x="16024" y="8707"/>
                </a:lnTo>
                <a:lnTo>
                  <a:pt x="16024" y="8756"/>
                </a:lnTo>
                <a:lnTo>
                  <a:pt x="16037" y="8808"/>
                </a:lnTo>
                <a:lnTo>
                  <a:pt x="16037" y="8840"/>
                </a:lnTo>
                <a:lnTo>
                  <a:pt x="16013" y="8872"/>
                </a:lnTo>
                <a:lnTo>
                  <a:pt x="15939" y="8892"/>
                </a:lnTo>
                <a:lnTo>
                  <a:pt x="15894" y="8924"/>
                </a:lnTo>
                <a:lnTo>
                  <a:pt x="15882" y="8924"/>
                </a:lnTo>
                <a:lnTo>
                  <a:pt x="15802" y="8878"/>
                </a:lnTo>
                <a:lnTo>
                  <a:pt x="15745" y="8860"/>
                </a:lnTo>
                <a:lnTo>
                  <a:pt x="15678" y="8828"/>
                </a:lnTo>
                <a:lnTo>
                  <a:pt x="15667" y="8814"/>
                </a:lnTo>
                <a:lnTo>
                  <a:pt x="15639" y="8744"/>
                </a:lnTo>
                <a:lnTo>
                  <a:pt x="15575" y="8675"/>
                </a:lnTo>
                <a:lnTo>
                  <a:pt x="15546" y="8655"/>
                </a:lnTo>
                <a:lnTo>
                  <a:pt x="15497" y="8669"/>
                </a:lnTo>
                <a:lnTo>
                  <a:pt x="15468" y="8655"/>
                </a:lnTo>
                <a:lnTo>
                  <a:pt x="15422" y="8617"/>
                </a:lnTo>
                <a:lnTo>
                  <a:pt x="15394" y="8565"/>
                </a:lnTo>
                <a:lnTo>
                  <a:pt x="15399" y="8501"/>
                </a:lnTo>
                <a:lnTo>
                  <a:pt x="15411" y="8489"/>
                </a:lnTo>
                <a:lnTo>
                  <a:pt x="15422" y="8483"/>
                </a:lnTo>
                <a:lnTo>
                  <a:pt x="15399" y="8458"/>
                </a:lnTo>
                <a:lnTo>
                  <a:pt x="15404" y="8414"/>
                </a:lnTo>
                <a:lnTo>
                  <a:pt x="15404" y="8382"/>
                </a:lnTo>
                <a:lnTo>
                  <a:pt x="15388" y="8298"/>
                </a:lnTo>
                <a:lnTo>
                  <a:pt x="15365" y="8246"/>
                </a:lnTo>
                <a:lnTo>
                  <a:pt x="15347" y="8197"/>
                </a:lnTo>
                <a:lnTo>
                  <a:pt x="15376" y="8171"/>
                </a:lnTo>
                <a:lnTo>
                  <a:pt x="15394" y="8145"/>
                </a:lnTo>
                <a:lnTo>
                  <a:pt x="15427" y="8081"/>
                </a:lnTo>
                <a:lnTo>
                  <a:pt x="15433" y="8063"/>
                </a:lnTo>
                <a:lnTo>
                  <a:pt x="15445" y="8037"/>
                </a:lnTo>
                <a:lnTo>
                  <a:pt x="15450" y="8017"/>
                </a:lnTo>
                <a:lnTo>
                  <a:pt x="15450" y="7999"/>
                </a:lnTo>
                <a:lnTo>
                  <a:pt x="15440" y="7954"/>
                </a:lnTo>
                <a:lnTo>
                  <a:pt x="15388" y="7878"/>
                </a:lnTo>
                <a:lnTo>
                  <a:pt x="15342" y="7826"/>
                </a:lnTo>
                <a:lnTo>
                  <a:pt x="15241" y="7776"/>
                </a:lnTo>
                <a:lnTo>
                  <a:pt x="15212" y="7776"/>
                </a:lnTo>
                <a:lnTo>
                  <a:pt x="15200" y="7768"/>
                </a:lnTo>
                <a:lnTo>
                  <a:pt x="15223" y="7762"/>
                </a:lnTo>
                <a:lnTo>
                  <a:pt x="15246" y="7750"/>
                </a:lnTo>
                <a:lnTo>
                  <a:pt x="15262" y="7725"/>
                </a:lnTo>
                <a:lnTo>
                  <a:pt x="15241" y="7713"/>
                </a:lnTo>
                <a:lnTo>
                  <a:pt x="15218" y="7705"/>
                </a:lnTo>
                <a:lnTo>
                  <a:pt x="15184" y="7681"/>
                </a:lnTo>
                <a:lnTo>
                  <a:pt x="15184" y="7661"/>
                </a:lnTo>
                <a:lnTo>
                  <a:pt x="15189" y="7649"/>
                </a:lnTo>
                <a:lnTo>
                  <a:pt x="15189" y="7617"/>
                </a:lnTo>
                <a:lnTo>
                  <a:pt x="15143" y="7603"/>
                </a:lnTo>
                <a:lnTo>
                  <a:pt x="15132" y="7591"/>
                </a:lnTo>
                <a:lnTo>
                  <a:pt x="15132" y="7585"/>
                </a:lnTo>
                <a:lnTo>
                  <a:pt x="15104" y="7539"/>
                </a:lnTo>
                <a:lnTo>
                  <a:pt x="15070" y="7501"/>
                </a:lnTo>
                <a:lnTo>
                  <a:pt x="15081" y="7464"/>
                </a:lnTo>
                <a:lnTo>
                  <a:pt x="15053" y="7432"/>
                </a:lnTo>
                <a:lnTo>
                  <a:pt x="15029" y="7412"/>
                </a:lnTo>
                <a:lnTo>
                  <a:pt x="14990" y="7400"/>
                </a:lnTo>
                <a:lnTo>
                  <a:pt x="14978" y="7380"/>
                </a:lnTo>
                <a:lnTo>
                  <a:pt x="15076" y="7400"/>
                </a:lnTo>
                <a:lnTo>
                  <a:pt x="15166" y="7438"/>
                </a:lnTo>
                <a:lnTo>
                  <a:pt x="15161" y="7444"/>
                </a:lnTo>
                <a:lnTo>
                  <a:pt x="15148" y="7464"/>
                </a:lnTo>
                <a:lnTo>
                  <a:pt x="15172" y="7513"/>
                </a:lnTo>
                <a:lnTo>
                  <a:pt x="15195" y="7545"/>
                </a:lnTo>
                <a:lnTo>
                  <a:pt x="15251" y="7585"/>
                </a:lnTo>
                <a:lnTo>
                  <a:pt x="15262" y="7585"/>
                </a:lnTo>
                <a:lnTo>
                  <a:pt x="15275" y="7577"/>
                </a:lnTo>
                <a:lnTo>
                  <a:pt x="15303" y="7597"/>
                </a:lnTo>
                <a:lnTo>
                  <a:pt x="15326" y="7617"/>
                </a:lnTo>
                <a:lnTo>
                  <a:pt x="15376" y="7623"/>
                </a:lnTo>
                <a:lnTo>
                  <a:pt x="15433" y="7649"/>
                </a:lnTo>
                <a:lnTo>
                  <a:pt x="15427" y="7661"/>
                </a:lnTo>
                <a:lnTo>
                  <a:pt x="15417" y="7667"/>
                </a:lnTo>
                <a:lnTo>
                  <a:pt x="15433" y="7693"/>
                </a:lnTo>
                <a:lnTo>
                  <a:pt x="15456" y="7693"/>
                </a:lnTo>
                <a:lnTo>
                  <a:pt x="15502" y="7673"/>
                </a:lnTo>
                <a:lnTo>
                  <a:pt x="15598" y="7762"/>
                </a:lnTo>
                <a:lnTo>
                  <a:pt x="15626" y="7776"/>
                </a:lnTo>
                <a:lnTo>
                  <a:pt x="15786" y="7826"/>
                </a:lnTo>
                <a:lnTo>
                  <a:pt x="15866" y="7840"/>
                </a:lnTo>
                <a:lnTo>
                  <a:pt x="15905" y="7846"/>
                </a:lnTo>
                <a:lnTo>
                  <a:pt x="15967" y="7872"/>
                </a:lnTo>
                <a:lnTo>
                  <a:pt x="16024" y="7916"/>
                </a:lnTo>
                <a:lnTo>
                  <a:pt x="16081" y="7936"/>
                </a:lnTo>
                <a:lnTo>
                  <a:pt x="16179" y="7954"/>
                </a:lnTo>
                <a:lnTo>
                  <a:pt x="16228" y="7954"/>
                </a:lnTo>
                <a:lnTo>
                  <a:pt x="16355" y="7936"/>
                </a:lnTo>
                <a:lnTo>
                  <a:pt x="16520" y="7864"/>
                </a:lnTo>
                <a:lnTo>
                  <a:pt x="16605" y="7800"/>
                </a:lnTo>
                <a:lnTo>
                  <a:pt x="16747" y="7641"/>
                </a:lnTo>
                <a:lnTo>
                  <a:pt x="16763" y="7603"/>
                </a:lnTo>
                <a:lnTo>
                  <a:pt x="16781" y="7513"/>
                </a:lnTo>
                <a:lnTo>
                  <a:pt x="16786" y="7476"/>
                </a:lnTo>
                <a:lnTo>
                  <a:pt x="16763" y="7470"/>
                </a:lnTo>
                <a:lnTo>
                  <a:pt x="16740" y="7450"/>
                </a:lnTo>
                <a:lnTo>
                  <a:pt x="16747" y="7400"/>
                </a:lnTo>
                <a:lnTo>
                  <a:pt x="16729" y="7374"/>
                </a:lnTo>
                <a:lnTo>
                  <a:pt x="16719" y="7252"/>
                </a:lnTo>
                <a:lnTo>
                  <a:pt x="16683" y="7241"/>
                </a:lnTo>
                <a:lnTo>
                  <a:pt x="16662" y="7227"/>
                </a:lnTo>
                <a:lnTo>
                  <a:pt x="16639" y="7221"/>
                </a:lnTo>
                <a:lnTo>
                  <a:pt x="16610" y="7203"/>
                </a:lnTo>
                <a:lnTo>
                  <a:pt x="16582" y="7151"/>
                </a:lnTo>
                <a:lnTo>
                  <a:pt x="16553" y="7119"/>
                </a:lnTo>
                <a:lnTo>
                  <a:pt x="16530" y="7075"/>
                </a:lnTo>
                <a:lnTo>
                  <a:pt x="16513" y="7055"/>
                </a:lnTo>
                <a:lnTo>
                  <a:pt x="16502" y="7055"/>
                </a:lnTo>
                <a:lnTo>
                  <a:pt x="16507" y="7075"/>
                </a:lnTo>
                <a:lnTo>
                  <a:pt x="16513" y="7099"/>
                </a:lnTo>
                <a:lnTo>
                  <a:pt x="16468" y="7093"/>
                </a:lnTo>
                <a:lnTo>
                  <a:pt x="16337" y="6972"/>
                </a:lnTo>
                <a:lnTo>
                  <a:pt x="16314" y="6966"/>
                </a:lnTo>
                <a:lnTo>
                  <a:pt x="16308" y="6972"/>
                </a:lnTo>
                <a:lnTo>
                  <a:pt x="16269" y="6960"/>
                </a:lnTo>
                <a:lnTo>
                  <a:pt x="16257" y="6934"/>
                </a:lnTo>
                <a:lnTo>
                  <a:pt x="16156" y="6806"/>
                </a:lnTo>
                <a:lnTo>
                  <a:pt x="15967" y="6661"/>
                </a:lnTo>
                <a:lnTo>
                  <a:pt x="15843" y="6565"/>
                </a:lnTo>
                <a:lnTo>
                  <a:pt x="15745" y="6525"/>
                </a:lnTo>
                <a:lnTo>
                  <a:pt x="15735" y="6525"/>
                </a:lnTo>
                <a:lnTo>
                  <a:pt x="15724" y="6539"/>
                </a:lnTo>
                <a:lnTo>
                  <a:pt x="15696" y="6545"/>
                </a:lnTo>
                <a:lnTo>
                  <a:pt x="15667" y="6539"/>
                </a:lnTo>
                <a:lnTo>
                  <a:pt x="15582" y="6502"/>
                </a:lnTo>
                <a:lnTo>
                  <a:pt x="15559" y="6494"/>
                </a:lnTo>
                <a:lnTo>
                  <a:pt x="15468" y="6482"/>
                </a:lnTo>
                <a:lnTo>
                  <a:pt x="15456" y="6494"/>
                </a:lnTo>
                <a:lnTo>
                  <a:pt x="15411" y="6557"/>
                </a:lnTo>
                <a:lnTo>
                  <a:pt x="15388" y="6571"/>
                </a:lnTo>
                <a:lnTo>
                  <a:pt x="15354" y="6577"/>
                </a:lnTo>
                <a:lnTo>
                  <a:pt x="15365" y="6557"/>
                </a:lnTo>
                <a:lnTo>
                  <a:pt x="15394" y="6545"/>
                </a:lnTo>
                <a:lnTo>
                  <a:pt x="15417" y="6502"/>
                </a:lnTo>
                <a:lnTo>
                  <a:pt x="15417" y="6476"/>
                </a:lnTo>
                <a:lnTo>
                  <a:pt x="15433" y="6450"/>
                </a:lnTo>
                <a:lnTo>
                  <a:pt x="15433" y="6430"/>
                </a:lnTo>
                <a:lnTo>
                  <a:pt x="15422" y="6424"/>
                </a:lnTo>
                <a:lnTo>
                  <a:pt x="15399" y="6424"/>
                </a:lnTo>
                <a:lnTo>
                  <a:pt x="15347" y="6450"/>
                </a:lnTo>
                <a:lnTo>
                  <a:pt x="15342" y="6438"/>
                </a:lnTo>
                <a:lnTo>
                  <a:pt x="15360" y="6412"/>
                </a:lnTo>
                <a:lnTo>
                  <a:pt x="15360" y="6406"/>
                </a:lnTo>
                <a:lnTo>
                  <a:pt x="15337" y="6406"/>
                </a:lnTo>
                <a:lnTo>
                  <a:pt x="15298" y="6386"/>
                </a:lnTo>
                <a:lnTo>
                  <a:pt x="15251" y="6386"/>
                </a:lnTo>
                <a:lnTo>
                  <a:pt x="15246" y="6354"/>
                </a:lnTo>
                <a:lnTo>
                  <a:pt x="15223" y="6334"/>
                </a:lnTo>
                <a:lnTo>
                  <a:pt x="15212" y="6316"/>
                </a:lnTo>
                <a:lnTo>
                  <a:pt x="15228" y="6302"/>
                </a:lnTo>
                <a:lnTo>
                  <a:pt x="15326" y="6342"/>
                </a:lnTo>
                <a:lnTo>
                  <a:pt x="15354" y="6348"/>
                </a:lnTo>
                <a:lnTo>
                  <a:pt x="15365" y="6334"/>
                </a:lnTo>
                <a:lnTo>
                  <a:pt x="15376" y="6316"/>
                </a:lnTo>
                <a:lnTo>
                  <a:pt x="15376" y="6296"/>
                </a:lnTo>
                <a:lnTo>
                  <a:pt x="15365" y="6278"/>
                </a:lnTo>
                <a:lnTo>
                  <a:pt x="15308" y="6253"/>
                </a:lnTo>
                <a:lnTo>
                  <a:pt x="15280" y="6221"/>
                </a:lnTo>
                <a:lnTo>
                  <a:pt x="15218" y="6175"/>
                </a:lnTo>
                <a:lnTo>
                  <a:pt x="15212" y="6195"/>
                </a:lnTo>
                <a:lnTo>
                  <a:pt x="15218" y="6227"/>
                </a:lnTo>
                <a:lnTo>
                  <a:pt x="15212" y="6239"/>
                </a:lnTo>
                <a:lnTo>
                  <a:pt x="15189" y="6227"/>
                </a:lnTo>
                <a:lnTo>
                  <a:pt x="15172" y="6233"/>
                </a:lnTo>
                <a:lnTo>
                  <a:pt x="15143" y="6270"/>
                </a:lnTo>
                <a:lnTo>
                  <a:pt x="15120" y="6278"/>
                </a:lnTo>
                <a:lnTo>
                  <a:pt x="15104" y="6278"/>
                </a:lnTo>
                <a:lnTo>
                  <a:pt x="15042" y="6239"/>
                </a:lnTo>
                <a:lnTo>
                  <a:pt x="15013" y="6227"/>
                </a:lnTo>
                <a:lnTo>
                  <a:pt x="14990" y="6221"/>
                </a:lnTo>
                <a:lnTo>
                  <a:pt x="14967" y="6221"/>
                </a:lnTo>
                <a:lnTo>
                  <a:pt x="14949" y="6215"/>
                </a:lnTo>
                <a:lnTo>
                  <a:pt x="14933" y="6247"/>
                </a:lnTo>
                <a:lnTo>
                  <a:pt x="14928" y="6239"/>
                </a:lnTo>
                <a:lnTo>
                  <a:pt x="14928" y="6195"/>
                </a:lnTo>
                <a:lnTo>
                  <a:pt x="14910" y="6183"/>
                </a:lnTo>
                <a:lnTo>
                  <a:pt x="14900" y="6189"/>
                </a:lnTo>
                <a:lnTo>
                  <a:pt x="14887" y="6227"/>
                </a:lnTo>
                <a:lnTo>
                  <a:pt x="14871" y="6239"/>
                </a:lnTo>
                <a:lnTo>
                  <a:pt x="14859" y="6233"/>
                </a:lnTo>
                <a:lnTo>
                  <a:pt x="14825" y="6227"/>
                </a:lnTo>
                <a:lnTo>
                  <a:pt x="14807" y="6221"/>
                </a:lnTo>
                <a:lnTo>
                  <a:pt x="14802" y="6201"/>
                </a:lnTo>
                <a:lnTo>
                  <a:pt x="14802" y="6189"/>
                </a:lnTo>
                <a:lnTo>
                  <a:pt x="14807" y="6163"/>
                </a:lnTo>
                <a:lnTo>
                  <a:pt x="14820" y="6131"/>
                </a:lnTo>
                <a:lnTo>
                  <a:pt x="14814" y="6119"/>
                </a:lnTo>
                <a:lnTo>
                  <a:pt x="14694" y="6047"/>
                </a:lnTo>
                <a:lnTo>
                  <a:pt x="14694" y="6029"/>
                </a:lnTo>
                <a:lnTo>
                  <a:pt x="14882" y="6073"/>
                </a:lnTo>
                <a:lnTo>
                  <a:pt x="14944" y="6067"/>
                </a:lnTo>
                <a:lnTo>
                  <a:pt x="14985" y="6041"/>
                </a:lnTo>
                <a:lnTo>
                  <a:pt x="15070" y="6015"/>
                </a:lnTo>
                <a:lnTo>
                  <a:pt x="15081" y="5992"/>
                </a:lnTo>
                <a:lnTo>
                  <a:pt x="15081" y="5966"/>
                </a:lnTo>
                <a:lnTo>
                  <a:pt x="15035" y="5902"/>
                </a:lnTo>
                <a:lnTo>
                  <a:pt x="15006" y="5888"/>
                </a:lnTo>
                <a:lnTo>
                  <a:pt x="14973" y="5888"/>
                </a:lnTo>
                <a:lnTo>
                  <a:pt x="14973" y="5876"/>
                </a:lnTo>
                <a:lnTo>
                  <a:pt x="14985" y="5850"/>
                </a:lnTo>
                <a:lnTo>
                  <a:pt x="14967" y="5812"/>
                </a:lnTo>
                <a:lnTo>
                  <a:pt x="14944" y="5818"/>
                </a:lnTo>
                <a:lnTo>
                  <a:pt x="14916" y="5838"/>
                </a:lnTo>
                <a:lnTo>
                  <a:pt x="14905" y="5832"/>
                </a:lnTo>
                <a:lnTo>
                  <a:pt x="14905" y="5818"/>
                </a:lnTo>
                <a:lnTo>
                  <a:pt x="14893" y="5806"/>
                </a:lnTo>
                <a:lnTo>
                  <a:pt x="14859" y="5786"/>
                </a:lnTo>
                <a:lnTo>
                  <a:pt x="14848" y="5774"/>
                </a:lnTo>
                <a:lnTo>
                  <a:pt x="14836" y="5743"/>
                </a:lnTo>
                <a:lnTo>
                  <a:pt x="14820" y="5723"/>
                </a:lnTo>
                <a:lnTo>
                  <a:pt x="14779" y="5717"/>
                </a:lnTo>
                <a:lnTo>
                  <a:pt x="14763" y="5723"/>
                </a:lnTo>
                <a:lnTo>
                  <a:pt x="14729" y="5755"/>
                </a:lnTo>
                <a:lnTo>
                  <a:pt x="14694" y="5812"/>
                </a:lnTo>
                <a:lnTo>
                  <a:pt x="14672" y="5864"/>
                </a:lnTo>
                <a:lnTo>
                  <a:pt x="14649" y="5888"/>
                </a:lnTo>
                <a:lnTo>
                  <a:pt x="14637" y="5902"/>
                </a:lnTo>
                <a:lnTo>
                  <a:pt x="14603" y="5966"/>
                </a:lnTo>
                <a:lnTo>
                  <a:pt x="14603" y="5952"/>
                </a:lnTo>
                <a:lnTo>
                  <a:pt x="14616" y="5920"/>
                </a:lnTo>
                <a:lnTo>
                  <a:pt x="14626" y="5882"/>
                </a:lnTo>
                <a:lnTo>
                  <a:pt x="14644" y="5824"/>
                </a:lnTo>
                <a:lnTo>
                  <a:pt x="14665" y="5786"/>
                </a:lnTo>
                <a:lnTo>
                  <a:pt x="14660" y="5774"/>
                </a:lnTo>
                <a:lnTo>
                  <a:pt x="14621" y="5786"/>
                </a:lnTo>
                <a:lnTo>
                  <a:pt x="14603" y="5774"/>
                </a:lnTo>
                <a:lnTo>
                  <a:pt x="14621" y="5761"/>
                </a:lnTo>
                <a:lnTo>
                  <a:pt x="14678" y="5737"/>
                </a:lnTo>
                <a:lnTo>
                  <a:pt x="14688" y="5723"/>
                </a:lnTo>
                <a:lnTo>
                  <a:pt x="14706" y="5705"/>
                </a:lnTo>
                <a:lnTo>
                  <a:pt x="14717" y="5659"/>
                </a:lnTo>
                <a:lnTo>
                  <a:pt x="14683" y="5627"/>
                </a:lnTo>
                <a:lnTo>
                  <a:pt x="14632" y="5609"/>
                </a:lnTo>
                <a:lnTo>
                  <a:pt x="14626" y="5595"/>
                </a:lnTo>
                <a:lnTo>
                  <a:pt x="14603" y="5589"/>
                </a:lnTo>
                <a:lnTo>
                  <a:pt x="14546" y="5627"/>
                </a:lnTo>
                <a:lnTo>
                  <a:pt x="14530" y="5647"/>
                </a:lnTo>
                <a:lnTo>
                  <a:pt x="14530" y="5659"/>
                </a:lnTo>
                <a:lnTo>
                  <a:pt x="14564" y="5705"/>
                </a:lnTo>
                <a:lnTo>
                  <a:pt x="14564" y="5711"/>
                </a:lnTo>
                <a:lnTo>
                  <a:pt x="14523" y="5711"/>
                </a:lnTo>
                <a:lnTo>
                  <a:pt x="14495" y="5729"/>
                </a:lnTo>
                <a:lnTo>
                  <a:pt x="14484" y="5755"/>
                </a:lnTo>
                <a:lnTo>
                  <a:pt x="14461" y="5786"/>
                </a:lnTo>
                <a:lnTo>
                  <a:pt x="14438" y="5824"/>
                </a:lnTo>
                <a:lnTo>
                  <a:pt x="14370" y="5856"/>
                </a:lnTo>
                <a:lnTo>
                  <a:pt x="14360" y="5856"/>
                </a:lnTo>
                <a:lnTo>
                  <a:pt x="14365" y="5838"/>
                </a:lnTo>
                <a:lnTo>
                  <a:pt x="14370" y="5818"/>
                </a:lnTo>
                <a:lnTo>
                  <a:pt x="14381" y="5800"/>
                </a:lnTo>
                <a:lnTo>
                  <a:pt x="14393" y="5761"/>
                </a:lnTo>
                <a:lnTo>
                  <a:pt x="14381" y="5749"/>
                </a:lnTo>
                <a:lnTo>
                  <a:pt x="14409" y="5717"/>
                </a:lnTo>
                <a:lnTo>
                  <a:pt x="14433" y="5673"/>
                </a:lnTo>
                <a:lnTo>
                  <a:pt x="14433" y="5633"/>
                </a:lnTo>
                <a:lnTo>
                  <a:pt x="14404" y="5641"/>
                </a:lnTo>
                <a:lnTo>
                  <a:pt x="14342" y="5691"/>
                </a:lnTo>
                <a:lnTo>
                  <a:pt x="14285" y="5749"/>
                </a:lnTo>
                <a:lnTo>
                  <a:pt x="14166" y="5856"/>
                </a:lnTo>
                <a:lnTo>
                  <a:pt x="14143" y="5902"/>
                </a:lnTo>
                <a:lnTo>
                  <a:pt x="14092" y="5940"/>
                </a:lnTo>
                <a:lnTo>
                  <a:pt x="14063" y="5946"/>
                </a:lnTo>
                <a:lnTo>
                  <a:pt x="14058" y="5928"/>
                </a:lnTo>
                <a:lnTo>
                  <a:pt x="14068" y="5896"/>
                </a:lnTo>
                <a:lnTo>
                  <a:pt x="14109" y="5856"/>
                </a:lnTo>
                <a:lnTo>
                  <a:pt x="14138" y="5786"/>
                </a:lnTo>
                <a:lnTo>
                  <a:pt x="14161" y="5761"/>
                </a:lnTo>
                <a:lnTo>
                  <a:pt x="14205" y="5717"/>
                </a:lnTo>
                <a:lnTo>
                  <a:pt x="14251" y="5673"/>
                </a:lnTo>
                <a:lnTo>
                  <a:pt x="14274" y="5659"/>
                </a:lnTo>
                <a:lnTo>
                  <a:pt x="14280" y="5647"/>
                </a:lnTo>
                <a:lnTo>
                  <a:pt x="14274" y="5633"/>
                </a:lnTo>
                <a:lnTo>
                  <a:pt x="14262" y="5633"/>
                </a:lnTo>
                <a:lnTo>
                  <a:pt x="14251" y="5621"/>
                </a:lnTo>
                <a:lnTo>
                  <a:pt x="14234" y="5609"/>
                </a:lnTo>
                <a:lnTo>
                  <a:pt x="14218" y="5615"/>
                </a:lnTo>
                <a:lnTo>
                  <a:pt x="14205" y="5633"/>
                </a:lnTo>
                <a:lnTo>
                  <a:pt x="14195" y="5633"/>
                </a:lnTo>
                <a:lnTo>
                  <a:pt x="14182" y="5621"/>
                </a:lnTo>
                <a:lnTo>
                  <a:pt x="14171" y="5595"/>
                </a:lnTo>
                <a:lnTo>
                  <a:pt x="14143" y="5563"/>
                </a:lnTo>
                <a:lnTo>
                  <a:pt x="14138" y="5551"/>
                </a:lnTo>
                <a:lnTo>
                  <a:pt x="14120" y="5551"/>
                </a:lnTo>
                <a:close/>
                <a:moveTo>
                  <a:pt x="13859" y="5583"/>
                </a:moveTo>
                <a:lnTo>
                  <a:pt x="13802" y="5621"/>
                </a:lnTo>
                <a:lnTo>
                  <a:pt x="13791" y="5615"/>
                </a:lnTo>
                <a:lnTo>
                  <a:pt x="13740" y="5615"/>
                </a:lnTo>
                <a:lnTo>
                  <a:pt x="13717" y="5609"/>
                </a:lnTo>
                <a:lnTo>
                  <a:pt x="13699" y="5627"/>
                </a:lnTo>
                <a:lnTo>
                  <a:pt x="13678" y="5615"/>
                </a:lnTo>
                <a:lnTo>
                  <a:pt x="13665" y="5621"/>
                </a:lnTo>
                <a:lnTo>
                  <a:pt x="13637" y="5615"/>
                </a:lnTo>
                <a:lnTo>
                  <a:pt x="13642" y="5633"/>
                </a:lnTo>
                <a:lnTo>
                  <a:pt x="13655" y="5659"/>
                </a:lnTo>
                <a:lnTo>
                  <a:pt x="13678" y="5685"/>
                </a:lnTo>
                <a:lnTo>
                  <a:pt x="13688" y="5691"/>
                </a:lnTo>
                <a:lnTo>
                  <a:pt x="13711" y="5691"/>
                </a:lnTo>
                <a:lnTo>
                  <a:pt x="13722" y="5685"/>
                </a:lnTo>
                <a:lnTo>
                  <a:pt x="13734" y="5679"/>
                </a:lnTo>
                <a:lnTo>
                  <a:pt x="13756" y="5691"/>
                </a:lnTo>
                <a:lnTo>
                  <a:pt x="13768" y="5685"/>
                </a:lnTo>
                <a:lnTo>
                  <a:pt x="13779" y="5679"/>
                </a:lnTo>
                <a:lnTo>
                  <a:pt x="13802" y="5679"/>
                </a:lnTo>
                <a:lnTo>
                  <a:pt x="13859" y="5627"/>
                </a:lnTo>
                <a:lnTo>
                  <a:pt x="13882" y="5615"/>
                </a:lnTo>
                <a:lnTo>
                  <a:pt x="13887" y="5609"/>
                </a:lnTo>
                <a:lnTo>
                  <a:pt x="13898" y="5595"/>
                </a:lnTo>
                <a:lnTo>
                  <a:pt x="13893" y="5583"/>
                </a:lnTo>
                <a:lnTo>
                  <a:pt x="13869" y="5589"/>
                </a:lnTo>
                <a:lnTo>
                  <a:pt x="13859" y="5583"/>
                </a:lnTo>
                <a:close/>
                <a:moveTo>
                  <a:pt x="18708" y="5609"/>
                </a:moveTo>
                <a:lnTo>
                  <a:pt x="18708" y="5615"/>
                </a:lnTo>
                <a:lnTo>
                  <a:pt x="18713" y="5627"/>
                </a:lnTo>
                <a:lnTo>
                  <a:pt x="18690" y="5615"/>
                </a:lnTo>
                <a:lnTo>
                  <a:pt x="18673" y="5615"/>
                </a:lnTo>
                <a:lnTo>
                  <a:pt x="18639" y="5627"/>
                </a:lnTo>
                <a:lnTo>
                  <a:pt x="18634" y="5641"/>
                </a:lnTo>
                <a:lnTo>
                  <a:pt x="18639" y="5659"/>
                </a:lnTo>
                <a:lnTo>
                  <a:pt x="18644" y="5665"/>
                </a:lnTo>
                <a:lnTo>
                  <a:pt x="18667" y="5679"/>
                </a:lnTo>
                <a:lnTo>
                  <a:pt x="18685" y="5673"/>
                </a:lnTo>
                <a:lnTo>
                  <a:pt x="18719" y="5697"/>
                </a:lnTo>
                <a:lnTo>
                  <a:pt x="18729" y="5723"/>
                </a:lnTo>
                <a:lnTo>
                  <a:pt x="18742" y="5737"/>
                </a:lnTo>
                <a:lnTo>
                  <a:pt x="18765" y="5749"/>
                </a:lnTo>
                <a:lnTo>
                  <a:pt x="18776" y="5768"/>
                </a:lnTo>
                <a:lnTo>
                  <a:pt x="18781" y="5786"/>
                </a:lnTo>
                <a:lnTo>
                  <a:pt x="18799" y="5780"/>
                </a:lnTo>
                <a:lnTo>
                  <a:pt x="18793" y="5774"/>
                </a:lnTo>
                <a:lnTo>
                  <a:pt x="18781" y="5761"/>
                </a:lnTo>
                <a:lnTo>
                  <a:pt x="18781" y="5749"/>
                </a:lnTo>
                <a:lnTo>
                  <a:pt x="18799" y="5705"/>
                </a:lnTo>
                <a:lnTo>
                  <a:pt x="18793" y="5679"/>
                </a:lnTo>
                <a:lnTo>
                  <a:pt x="18781" y="5665"/>
                </a:lnTo>
                <a:lnTo>
                  <a:pt x="18770" y="5673"/>
                </a:lnTo>
                <a:lnTo>
                  <a:pt x="18753" y="5653"/>
                </a:lnTo>
                <a:lnTo>
                  <a:pt x="18737" y="5621"/>
                </a:lnTo>
                <a:lnTo>
                  <a:pt x="18713" y="5609"/>
                </a:lnTo>
                <a:lnTo>
                  <a:pt x="18708" y="5609"/>
                </a:lnTo>
                <a:close/>
                <a:moveTo>
                  <a:pt x="13944" y="5633"/>
                </a:moveTo>
                <a:lnTo>
                  <a:pt x="13921" y="5641"/>
                </a:lnTo>
                <a:lnTo>
                  <a:pt x="13910" y="5659"/>
                </a:lnTo>
                <a:lnTo>
                  <a:pt x="13905" y="5691"/>
                </a:lnTo>
                <a:lnTo>
                  <a:pt x="13905" y="5711"/>
                </a:lnTo>
                <a:lnTo>
                  <a:pt x="13916" y="5729"/>
                </a:lnTo>
                <a:lnTo>
                  <a:pt x="13955" y="5717"/>
                </a:lnTo>
                <a:lnTo>
                  <a:pt x="13978" y="5685"/>
                </a:lnTo>
                <a:lnTo>
                  <a:pt x="13962" y="5659"/>
                </a:lnTo>
                <a:lnTo>
                  <a:pt x="13949" y="5647"/>
                </a:lnTo>
                <a:lnTo>
                  <a:pt x="13949" y="5641"/>
                </a:lnTo>
                <a:lnTo>
                  <a:pt x="13944" y="5633"/>
                </a:lnTo>
                <a:close/>
                <a:moveTo>
                  <a:pt x="13887" y="5679"/>
                </a:moveTo>
                <a:lnTo>
                  <a:pt x="13820" y="5717"/>
                </a:lnTo>
                <a:lnTo>
                  <a:pt x="13807" y="5711"/>
                </a:lnTo>
                <a:lnTo>
                  <a:pt x="13779" y="5723"/>
                </a:lnTo>
                <a:lnTo>
                  <a:pt x="13763" y="5737"/>
                </a:lnTo>
                <a:lnTo>
                  <a:pt x="13750" y="5749"/>
                </a:lnTo>
                <a:lnTo>
                  <a:pt x="13750" y="5761"/>
                </a:lnTo>
                <a:lnTo>
                  <a:pt x="13756" y="5774"/>
                </a:lnTo>
                <a:lnTo>
                  <a:pt x="13774" y="5768"/>
                </a:lnTo>
                <a:lnTo>
                  <a:pt x="13774" y="5780"/>
                </a:lnTo>
                <a:lnTo>
                  <a:pt x="13768" y="5806"/>
                </a:lnTo>
                <a:lnTo>
                  <a:pt x="13774" y="5812"/>
                </a:lnTo>
                <a:lnTo>
                  <a:pt x="13797" y="5812"/>
                </a:lnTo>
                <a:lnTo>
                  <a:pt x="13807" y="5806"/>
                </a:lnTo>
                <a:lnTo>
                  <a:pt x="13807" y="5792"/>
                </a:lnTo>
                <a:lnTo>
                  <a:pt x="13853" y="5768"/>
                </a:lnTo>
                <a:lnTo>
                  <a:pt x="13882" y="5749"/>
                </a:lnTo>
                <a:lnTo>
                  <a:pt x="13882" y="5737"/>
                </a:lnTo>
                <a:lnTo>
                  <a:pt x="13887" y="5711"/>
                </a:lnTo>
                <a:lnTo>
                  <a:pt x="13887" y="5691"/>
                </a:lnTo>
                <a:lnTo>
                  <a:pt x="13887" y="5679"/>
                </a:lnTo>
                <a:close/>
                <a:moveTo>
                  <a:pt x="13109" y="5685"/>
                </a:moveTo>
                <a:lnTo>
                  <a:pt x="13086" y="5717"/>
                </a:lnTo>
                <a:lnTo>
                  <a:pt x="13074" y="5729"/>
                </a:lnTo>
                <a:lnTo>
                  <a:pt x="13074" y="5755"/>
                </a:lnTo>
                <a:lnTo>
                  <a:pt x="13058" y="5774"/>
                </a:lnTo>
                <a:lnTo>
                  <a:pt x="13045" y="5768"/>
                </a:lnTo>
                <a:lnTo>
                  <a:pt x="13029" y="5774"/>
                </a:lnTo>
                <a:lnTo>
                  <a:pt x="13006" y="5792"/>
                </a:lnTo>
                <a:lnTo>
                  <a:pt x="12972" y="5818"/>
                </a:lnTo>
                <a:lnTo>
                  <a:pt x="12967" y="5832"/>
                </a:lnTo>
                <a:lnTo>
                  <a:pt x="12967" y="5850"/>
                </a:lnTo>
                <a:lnTo>
                  <a:pt x="12955" y="5864"/>
                </a:lnTo>
                <a:lnTo>
                  <a:pt x="12949" y="5850"/>
                </a:lnTo>
                <a:lnTo>
                  <a:pt x="12944" y="5850"/>
                </a:lnTo>
                <a:lnTo>
                  <a:pt x="12926" y="5864"/>
                </a:lnTo>
                <a:lnTo>
                  <a:pt x="12910" y="5856"/>
                </a:lnTo>
                <a:lnTo>
                  <a:pt x="12898" y="5856"/>
                </a:lnTo>
                <a:lnTo>
                  <a:pt x="12882" y="5882"/>
                </a:lnTo>
                <a:lnTo>
                  <a:pt x="12869" y="5882"/>
                </a:lnTo>
                <a:lnTo>
                  <a:pt x="12864" y="5896"/>
                </a:lnTo>
                <a:lnTo>
                  <a:pt x="12853" y="5908"/>
                </a:lnTo>
                <a:lnTo>
                  <a:pt x="12830" y="5908"/>
                </a:lnTo>
                <a:lnTo>
                  <a:pt x="12818" y="5914"/>
                </a:lnTo>
                <a:lnTo>
                  <a:pt x="12825" y="5940"/>
                </a:lnTo>
                <a:lnTo>
                  <a:pt x="12841" y="5952"/>
                </a:lnTo>
                <a:lnTo>
                  <a:pt x="12869" y="5952"/>
                </a:lnTo>
                <a:lnTo>
                  <a:pt x="12939" y="5960"/>
                </a:lnTo>
                <a:lnTo>
                  <a:pt x="12944" y="5946"/>
                </a:lnTo>
                <a:lnTo>
                  <a:pt x="12949" y="5934"/>
                </a:lnTo>
                <a:lnTo>
                  <a:pt x="12978" y="5908"/>
                </a:lnTo>
                <a:lnTo>
                  <a:pt x="13006" y="5888"/>
                </a:lnTo>
                <a:lnTo>
                  <a:pt x="13035" y="5870"/>
                </a:lnTo>
                <a:lnTo>
                  <a:pt x="13040" y="5876"/>
                </a:lnTo>
                <a:lnTo>
                  <a:pt x="13068" y="5876"/>
                </a:lnTo>
                <a:lnTo>
                  <a:pt x="13102" y="5844"/>
                </a:lnTo>
                <a:lnTo>
                  <a:pt x="13138" y="5818"/>
                </a:lnTo>
                <a:lnTo>
                  <a:pt x="13148" y="5800"/>
                </a:lnTo>
                <a:lnTo>
                  <a:pt x="13138" y="5786"/>
                </a:lnTo>
                <a:lnTo>
                  <a:pt x="13125" y="5786"/>
                </a:lnTo>
                <a:lnTo>
                  <a:pt x="13115" y="5792"/>
                </a:lnTo>
                <a:lnTo>
                  <a:pt x="13102" y="5792"/>
                </a:lnTo>
                <a:lnTo>
                  <a:pt x="13097" y="5768"/>
                </a:lnTo>
                <a:lnTo>
                  <a:pt x="13115" y="5717"/>
                </a:lnTo>
                <a:lnTo>
                  <a:pt x="13120" y="5691"/>
                </a:lnTo>
                <a:lnTo>
                  <a:pt x="13109" y="5685"/>
                </a:lnTo>
                <a:close/>
                <a:moveTo>
                  <a:pt x="13187" y="5697"/>
                </a:moveTo>
                <a:lnTo>
                  <a:pt x="13182" y="5717"/>
                </a:lnTo>
                <a:lnTo>
                  <a:pt x="13187" y="5743"/>
                </a:lnTo>
                <a:lnTo>
                  <a:pt x="13187" y="5768"/>
                </a:lnTo>
                <a:lnTo>
                  <a:pt x="13187" y="5780"/>
                </a:lnTo>
                <a:lnTo>
                  <a:pt x="13205" y="5792"/>
                </a:lnTo>
                <a:lnTo>
                  <a:pt x="13223" y="5792"/>
                </a:lnTo>
                <a:lnTo>
                  <a:pt x="13239" y="5780"/>
                </a:lnTo>
                <a:lnTo>
                  <a:pt x="13244" y="5774"/>
                </a:lnTo>
                <a:lnTo>
                  <a:pt x="13234" y="5761"/>
                </a:lnTo>
                <a:lnTo>
                  <a:pt x="13228" y="5737"/>
                </a:lnTo>
                <a:lnTo>
                  <a:pt x="13223" y="5729"/>
                </a:lnTo>
                <a:lnTo>
                  <a:pt x="13210" y="5729"/>
                </a:lnTo>
                <a:lnTo>
                  <a:pt x="13205" y="5723"/>
                </a:lnTo>
                <a:lnTo>
                  <a:pt x="13205" y="5697"/>
                </a:lnTo>
                <a:lnTo>
                  <a:pt x="13187" y="5697"/>
                </a:lnTo>
                <a:close/>
                <a:moveTo>
                  <a:pt x="13353" y="5749"/>
                </a:moveTo>
                <a:lnTo>
                  <a:pt x="13324" y="5755"/>
                </a:lnTo>
                <a:lnTo>
                  <a:pt x="13301" y="5774"/>
                </a:lnTo>
                <a:lnTo>
                  <a:pt x="13296" y="5786"/>
                </a:lnTo>
                <a:lnTo>
                  <a:pt x="13296" y="5806"/>
                </a:lnTo>
                <a:lnTo>
                  <a:pt x="13313" y="5806"/>
                </a:lnTo>
                <a:lnTo>
                  <a:pt x="13319" y="5812"/>
                </a:lnTo>
                <a:lnTo>
                  <a:pt x="13324" y="5824"/>
                </a:lnTo>
                <a:lnTo>
                  <a:pt x="13342" y="5818"/>
                </a:lnTo>
                <a:lnTo>
                  <a:pt x="13353" y="5812"/>
                </a:lnTo>
                <a:lnTo>
                  <a:pt x="13376" y="5768"/>
                </a:lnTo>
                <a:lnTo>
                  <a:pt x="13376" y="5761"/>
                </a:lnTo>
                <a:lnTo>
                  <a:pt x="13353" y="5749"/>
                </a:lnTo>
                <a:close/>
                <a:moveTo>
                  <a:pt x="12727" y="5896"/>
                </a:moveTo>
                <a:lnTo>
                  <a:pt x="12722" y="5902"/>
                </a:lnTo>
                <a:lnTo>
                  <a:pt x="12717" y="5908"/>
                </a:lnTo>
                <a:lnTo>
                  <a:pt x="12704" y="5920"/>
                </a:lnTo>
                <a:lnTo>
                  <a:pt x="12688" y="5920"/>
                </a:lnTo>
                <a:lnTo>
                  <a:pt x="12665" y="5928"/>
                </a:lnTo>
                <a:lnTo>
                  <a:pt x="12660" y="5934"/>
                </a:lnTo>
                <a:lnTo>
                  <a:pt x="12676" y="5960"/>
                </a:lnTo>
                <a:lnTo>
                  <a:pt x="12676" y="5966"/>
                </a:lnTo>
                <a:lnTo>
                  <a:pt x="12665" y="5984"/>
                </a:lnTo>
                <a:lnTo>
                  <a:pt x="12619" y="5966"/>
                </a:lnTo>
                <a:lnTo>
                  <a:pt x="12603" y="5978"/>
                </a:lnTo>
                <a:lnTo>
                  <a:pt x="12591" y="5992"/>
                </a:lnTo>
                <a:lnTo>
                  <a:pt x="12580" y="6004"/>
                </a:lnTo>
                <a:lnTo>
                  <a:pt x="12569" y="6047"/>
                </a:lnTo>
                <a:lnTo>
                  <a:pt x="12551" y="6067"/>
                </a:lnTo>
                <a:lnTo>
                  <a:pt x="12528" y="6073"/>
                </a:lnTo>
                <a:lnTo>
                  <a:pt x="12518" y="6079"/>
                </a:lnTo>
                <a:lnTo>
                  <a:pt x="12512" y="6093"/>
                </a:lnTo>
                <a:lnTo>
                  <a:pt x="12541" y="6099"/>
                </a:lnTo>
                <a:lnTo>
                  <a:pt x="12557" y="6111"/>
                </a:lnTo>
                <a:lnTo>
                  <a:pt x="12551" y="6125"/>
                </a:lnTo>
                <a:lnTo>
                  <a:pt x="12562" y="6125"/>
                </a:lnTo>
                <a:lnTo>
                  <a:pt x="12614" y="6087"/>
                </a:lnTo>
                <a:lnTo>
                  <a:pt x="12654" y="6067"/>
                </a:lnTo>
                <a:lnTo>
                  <a:pt x="12660" y="6087"/>
                </a:lnTo>
                <a:lnTo>
                  <a:pt x="12694" y="6087"/>
                </a:lnTo>
                <a:lnTo>
                  <a:pt x="12727" y="6087"/>
                </a:lnTo>
                <a:lnTo>
                  <a:pt x="12740" y="6047"/>
                </a:lnTo>
                <a:lnTo>
                  <a:pt x="12750" y="6029"/>
                </a:lnTo>
                <a:lnTo>
                  <a:pt x="12768" y="6023"/>
                </a:lnTo>
                <a:lnTo>
                  <a:pt x="12784" y="6004"/>
                </a:lnTo>
                <a:lnTo>
                  <a:pt x="12789" y="5978"/>
                </a:lnTo>
                <a:lnTo>
                  <a:pt x="12797" y="5960"/>
                </a:lnTo>
                <a:lnTo>
                  <a:pt x="12779" y="5952"/>
                </a:lnTo>
                <a:lnTo>
                  <a:pt x="12779" y="5934"/>
                </a:lnTo>
                <a:lnTo>
                  <a:pt x="12768" y="5920"/>
                </a:lnTo>
                <a:lnTo>
                  <a:pt x="12750" y="5920"/>
                </a:lnTo>
                <a:lnTo>
                  <a:pt x="12733" y="5928"/>
                </a:lnTo>
                <a:lnTo>
                  <a:pt x="12727" y="5896"/>
                </a:lnTo>
                <a:close/>
                <a:moveTo>
                  <a:pt x="19817" y="5896"/>
                </a:moveTo>
                <a:lnTo>
                  <a:pt x="19781" y="5914"/>
                </a:lnTo>
                <a:lnTo>
                  <a:pt x="19770" y="5946"/>
                </a:lnTo>
                <a:lnTo>
                  <a:pt x="19760" y="5952"/>
                </a:lnTo>
                <a:lnTo>
                  <a:pt x="19747" y="5966"/>
                </a:lnTo>
                <a:lnTo>
                  <a:pt x="19747" y="5992"/>
                </a:lnTo>
                <a:lnTo>
                  <a:pt x="19776" y="6035"/>
                </a:lnTo>
                <a:lnTo>
                  <a:pt x="19781" y="6047"/>
                </a:lnTo>
                <a:lnTo>
                  <a:pt x="19793" y="6067"/>
                </a:lnTo>
                <a:lnTo>
                  <a:pt x="19804" y="6079"/>
                </a:lnTo>
                <a:lnTo>
                  <a:pt x="19866" y="6143"/>
                </a:lnTo>
                <a:lnTo>
                  <a:pt x="19873" y="6143"/>
                </a:lnTo>
                <a:lnTo>
                  <a:pt x="19884" y="6131"/>
                </a:lnTo>
                <a:lnTo>
                  <a:pt x="19895" y="6125"/>
                </a:lnTo>
                <a:lnTo>
                  <a:pt x="19918" y="6131"/>
                </a:lnTo>
                <a:lnTo>
                  <a:pt x="19941" y="6131"/>
                </a:lnTo>
                <a:lnTo>
                  <a:pt x="19964" y="6137"/>
                </a:lnTo>
                <a:lnTo>
                  <a:pt x="19980" y="6169"/>
                </a:lnTo>
                <a:lnTo>
                  <a:pt x="19987" y="6195"/>
                </a:lnTo>
                <a:lnTo>
                  <a:pt x="19998" y="6201"/>
                </a:lnTo>
                <a:lnTo>
                  <a:pt x="20016" y="6201"/>
                </a:lnTo>
                <a:lnTo>
                  <a:pt x="20032" y="6207"/>
                </a:lnTo>
                <a:lnTo>
                  <a:pt x="20049" y="6201"/>
                </a:lnTo>
                <a:lnTo>
                  <a:pt x="20065" y="6189"/>
                </a:lnTo>
                <a:lnTo>
                  <a:pt x="20106" y="6201"/>
                </a:lnTo>
                <a:lnTo>
                  <a:pt x="20117" y="6183"/>
                </a:lnTo>
                <a:lnTo>
                  <a:pt x="20140" y="6175"/>
                </a:lnTo>
                <a:lnTo>
                  <a:pt x="20135" y="6151"/>
                </a:lnTo>
                <a:lnTo>
                  <a:pt x="20129" y="6105"/>
                </a:lnTo>
                <a:lnTo>
                  <a:pt x="20117" y="6087"/>
                </a:lnTo>
                <a:lnTo>
                  <a:pt x="20101" y="6073"/>
                </a:lnTo>
                <a:lnTo>
                  <a:pt x="20060" y="6055"/>
                </a:lnTo>
                <a:lnTo>
                  <a:pt x="20016" y="6023"/>
                </a:lnTo>
                <a:lnTo>
                  <a:pt x="19946" y="5998"/>
                </a:lnTo>
                <a:lnTo>
                  <a:pt x="19923" y="5972"/>
                </a:lnTo>
                <a:lnTo>
                  <a:pt x="19902" y="5952"/>
                </a:lnTo>
                <a:lnTo>
                  <a:pt x="19879" y="5934"/>
                </a:lnTo>
                <a:lnTo>
                  <a:pt x="19833" y="5902"/>
                </a:lnTo>
                <a:lnTo>
                  <a:pt x="19822" y="5896"/>
                </a:lnTo>
                <a:lnTo>
                  <a:pt x="19817" y="5896"/>
                </a:lnTo>
                <a:close/>
                <a:moveTo>
                  <a:pt x="12415" y="5952"/>
                </a:moveTo>
                <a:lnTo>
                  <a:pt x="12399" y="5966"/>
                </a:lnTo>
                <a:lnTo>
                  <a:pt x="12353" y="6004"/>
                </a:lnTo>
                <a:lnTo>
                  <a:pt x="12329" y="6010"/>
                </a:lnTo>
                <a:lnTo>
                  <a:pt x="12285" y="6041"/>
                </a:lnTo>
                <a:lnTo>
                  <a:pt x="12267" y="6067"/>
                </a:lnTo>
                <a:lnTo>
                  <a:pt x="12257" y="6093"/>
                </a:lnTo>
                <a:lnTo>
                  <a:pt x="12267" y="6099"/>
                </a:lnTo>
                <a:lnTo>
                  <a:pt x="12267" y="6119"/>
                </a:lnTo>
                <a:lnTo>
                  <a:pt x="12239" y="6143"/>
                </a:lnTo>
                <a:lnTo>
                  <a:pt x="12193" y="6221"/>
                </a:lnTo>
                <a:lnTo>
                  <a:pt x="12102" y="6278"/>
                </a:lnTo>
                <a:lnTo>
                  <a:pt x="12006" y="6270"/>
                </a:lnTo>
                <a:lnTo>
                  <a:pt x="11972" y="6290"/>
                </a:lnTo>
                <a:lnTo>
                  <a:pt x="11921" y="6316"/>
                </a:lnTo>
                <a:lnTo>
                  <a:pt x="11908" y="6348"/>
                </a:lnTo>
                <a:lnTo>
                  <a:pt x="11926" y="6354"/>
                </a:lnTo>
                <a:lnTo>
                  <a:pt x="11978" y="6360"/>
                </a:lnTo>
                <a:lnTo>
                  <a:pt x="12051" y="6328"/>
                </a:lnTo>
                <a:lnTo>
                  <a:pt x="12063" y="6342"/>
                </a:lnTo>
                <a:lnTo>
                  <a:pt x="12074" y="6342"/>
                </a:lnTo>
                <a:lnTo>
                  <a:pt x="12097" y="6342"/>
                </a:lnTo>
                <a:lnTo>
                  <a:pt x="12125" y="6316"/>
                </a:lnTo>
                <a:lnTo>
                  <a:pt x="12130" y="6316"/>
                </a:lnTo>
                <a:lnTo>
                  <a:pt x="12125" y="6342"/>
                </a:lnTo>
                <a:lnTo>
                  <a:pt x="12136" y="6348"/>
                </a:lnTo>
                <a:lnTo>
                  <a:pt x="12187" y="6342"/>
                </a:lnTo>
                <a:lnTo>
                  <a:pt x="12210" y="6322"/>
                </a:lnTo>
                <a:lnTo>
                  <a:pt x="12228" y="6328"/>
                </a:lnTo>
                <a:lnTo>
                  <a:pt x="12228" y="6334"/>
                </a:lnTo>
                <a:lnTo>
                  <a:pt x="12233" y="6342"/>
                </a:lnTo>
                <a:lnTo>
                  <a:pt x="12249" y="6334"/>
                </a:lnTo>
                <a:lnTo>
                  <a:pt x="12273" y="6316"/>
                </a:lnTo>
                <a:lnTo>
                  <a:pt x="12313" y="6290"/>
                </a:lnTo>
                <a:lnTo>
                  <a:pt x="12342" y="6284"/>
                </a:lnTo>
                <a:lnTo>
                  <a:pt x="12386" y="6264"/>
                </a:lnTo>
                <a:lnTo>
                  <a:pt x="12404" y="6227"/>
                </a:lnTo>
                <a:lnTo>
                  <a:pt x="12409" y="6189"/>
                </a:lnTo>
                <a:lnTo>
                  <a:pt x="12409" y="6169"/>
                </a:lnTo>
                <a:lnTo>
                  <a:pt x="12399" y="6151"/>
                </a:lnTo>
                <a:lnTo>
                  <a:pt x="12386" y="6151"/>
                </a:lnTo>
                <a:lnTo>
                  <a:pt x="12376" y="6157"/>
                </a:lnTo>
                <a:lnTo>
                  <a:pt x="12358" y="6157"/>
                </a:lnTo>
                <a:lnTo>
                  <a:pt x="12347" y="6175"/>
                </a:lnTo>
                <a:lnTo>
                  <a:pt x="12335" y="6195"/>
                </a:lnTo>
                <a:lnTo>
                  <a:pt x="12324" y="6207"/>
                </a:lnTo>
                <a:lnTo>
                  <a:pt x="12313" y="6221"/>
                </a:lnTo>
                <a:lnTo>
                  <a:pt x="12285" y="6227"/>
                </a:lnTo>
                <a:lnTo>
                  <a:pt x="12239" y="6264"/>
                </a:lnTo>
                <a:lnTo>
                  <a:pt x="12239" y="6259"/>
                </a:lnTo>
                <a:lnTo>
                  <a:pt x="12257" y="6239"/>
                </a:lnTo>
                <a:lnTo>
                  <a:pt x="12301" y="6195"/>
                </a:lnTo>
                <a:lnTo>
                  <a:pt x="12319" y="6157"/>
                </a:lnTo>
                <a:lnTo>
                  <a:pt x="12329" y="6119"/>
                </a:lnTo>
                <a:lnTo>
                  <a:pt x="12329" y="6093"/>
                </a:lnTo>
                <a:lnTo>
                  <a:pt x="12335" y="6067"/>
                </a:lnTo>
                <a:lnTo>
                  <a:pt x="12386" y="6035"/>
                </a:lnTo>
                <a:lnTo>
                  <a:pt x="12427" y="5998"/>
                </a:lnTo>
                <a:lnTo>
                  <a:pt x="12438" y="5972"/>
                </a:lnTo>
                <a:lnTo>
                  <a:pt x="12432" y="5960"/>
                </a:lnTo>
                <a:lnTo>
                  <a:pt x="12415" y="5952"/>
                </a:lnTo>
                <a:close/>
                <a:moveTo>
                  <a:pt x="12205" y="6041"/>
                </a:moveTo>
                <a:lnTo>
                  <a:pt x="12182" y="6087"/>
                </a:lnTo>
                <a:lnTo>
                  <a:pt x="12159" y="6067"/>
                </a:lnTo>
                <a:lnTo>
                  <a:pt x="12148" y="6079"/>
                </a:lnTo>
                <a:lnTo>
                  <a:pt x="12143" y="6099"/>
                </a:lnTo>
                <a:lnTo>
                  <a:pt x="12120" y="6119"/>
                </a:lnTo>
                <a:lnTo>
                  <a:pt x="12107" y="6111"/>
                </a:lnTo>
                <a:lnTo>
                  <a:pt x="12107" y="6105"/>
                </a:lnTo>
                <a:lnTo>
                  <a:pt x="12086" y="6093"/>
                </a:lnTo>
                <a:lnTo>
                  <a:pt x="12068" y="6111"/>
                </a:lnTo>
                <a:lnTo>
                  <a:pt x="12035" y="6131"/>
                </a:lnTo>
                <a:lnTo>
                  <a:pt x="12029" y="6157"/>
                </a:lnTo>
                <a:lnTo>
                  <a:pt x="12045" y="6169"/>
                </a:lnTo>
                <a:lnTo>
                  <a:pt x="12058" y="6175"/>
                </a:lnTo>
                <a:lnTo>
                  <a:pt x="12091" y="6163"/>
                </a:lnTo>
                <a:lnTo>
                  <a:pt x="12097" y="6169"/>
                </a:lnTo>
                <a:lnTo>
                  <a:pt x="12091" y="6183"/>
                </a:lnTo>
                <a:lnTo>
                  <a:pt x="12102" y="6201"/>
                </a:lnTo>
                <a:lnTo>
                  <a:pt x="12125" y="6207"/>
                </a:lnTo>
                <a:lnTo>
                  <a:pt x="12159" y="6215"/>
                </a:lnTo>
                <a:lnTo>
                  <a:pt x="12193" y="6195"/>
                </a:lnTo>
                <a:lnTo>
                  <a:pt x="12221" y="6151"/>
                </a:lnTo>
                <a:lnTo>
                  <a:pt x="12221" y="6119"/>
                </a:lnTo>
                <a:lnTo>
                  <a:pt x="12221" y="6073"/>
                </a:lnTo>
                <a:lnTo>
                  <a:pt x="12221" y="6055"/>
                </a:lnTo>
                <a:lnTo>
                  <a:pt x="12216" y="6041"/>
                </a:lnTo>
                <a:lnTo>
                  <a:pt x="12205" y="6041"/>
                </a:lnTo>
                <a:close/>
                <a:moveTo>
                  <a:pt x="14848" y="6157"/>
                </a:moveTo>
                <a:lnTo>
                  <a:pt x="14830" y="6189"/>
                </a:lnTo>
                <a:lnTo>
                  <a:pt x="14820" y="6201"/>
                </a:lnTo>
                <a:lnTo>
                  <a:pt x="14825" y="6215"/>
                </a:lnTo>
                <a:lnTo>
                  <a:pt x="14859" y="6201"/>
                </a:lnTo>
                <a:lnTo>
                  <a:pt x="14882" y="6189"/>
                </a:lnTo>
                <a:lnTo>
                  <a:pt x="14871" y="6169"/>
                </a:lnTo>
                <a:lnTo>
                  <a:pt x="14859" y="6157"/>
                </a:lnTo>
                <a:lnTo>
                  <a:pt x="14848" y="6157"/>
                </a:lnTo>
                <a:close/>
                <a:moveTo>
                  <a:pt x="11795" y="6284"/>
                </a:moveTo>
                <a:lnTo>
                  <a:pt x="11761" y="6316"/>
                </a:lnTo>
                <a:lnTo>
                  <a:pt x="11750" y="6316"/>
                </a:lnTo>
                <a:lnTo>
                  <a:pt x="11738" y="6310"/>
                </a:lnTo>
                <a:lnTo>
                  <a:pt x="11722" y="6328"/>
                </a:lnTo>
                <a:lnTo>
                  <a:pt x="11704" y="6334"/>
                </a:lnTo>
                <a:lnTo>
                  <a:pt x="11693" y="6380"/>
                </a:lnTo>
                <a:lnTo>
                  <a:pt x="11717" y="6380"/>
                </a:lnTo>
                <a:lnTo>
                  <a:pt x="11727" y="6374"/>
                </a:lnTo>
                <a:lnTo>
                  <a:pt x="11738" y="6360"/>
                </a:lnTo>
                <a:lnTo>
                  <a:pt x="11745" y="6348"/>
                </a:lnTo>
                <a:lnTo>
                  <a:pt x="11750" y="6366"/>
                </a:lnTo>
                <a:lnTo>
                  <a:pt x="11773" y="6354"/>
                </a:lnTo>
                <a:lnTo>
                  <a:pt x="11789" y="6354"/>
                </a:lnTo>
                <a:lnTo>
                  <a:pt x="11813" y="6360"/>
                </a:lnTo>
                <a:lnTo>
                  <a:pt x="11823" y="6354"/>
                </a:lnTo>
                <a:lnTo>
                  <a:pt x="11841" y="6334"/>
                </a:lnTo>
                <a:lnTo>
                  <a:pt x="11869" y="6334"/>
                </a:lnTo>
                <a:lnTo>
                  <a:pt x="11887" y="6328"/>
                </a:lnTo>
                <a:lnTo>
                  <a:pt x="11898" y="6316"/>
                </a:lnTo>
                <a:lnTo>
                  <a:pt x="11892" y="6310"/>
                </a:lnTo>
                <a:lnTo>
                  <a:pt x="11864" y="6302"/>
                </a:lnTo>
                <a:lnTo>
                  <a:pt x="11859" y="6296"/>
                </a:lnTo>
                <a:lnTo>
                  <a:pt x="11846" y="6284"/>
                </a:lnTo>
                <a:lnTo>
                  <a:pt x="11830" y="6284"/>
                </a:lnTo>
                <a:lnTo>
                  <a:pt x="11795" y="6284"/>
                </a:lnTo>
                <a:close/>
                <a:moveTo>
                  <a:pt x="11681" y="6334"/>
                </a:moveTo>
                <a:lnTo>
                  <a:pt x="11647" y="6354"/>
                </a:lnTo>
                <a:lnTo>
                  <a:pt x="11619" y="6392"/>
                </a:lnTo>
                <a:lnTo>
                  <a:pt x="11585" y="6430"/>
                </a:lnTo>
                <a:lnTo>
                  <a:pt x="11624" y="6418"/>
                </a:lnTo>
                <a:lnTo>
                  <a:pt x="11653" y="6398"/>
                </a:lnTo>
                <a:lnTo>
                  <a:pt x="11665" y="6386"/>
                </a:lnTo>
                <a:lnTo>
                  <a:pt x="11670" y="6366"/>
                </a:lnTo>
                <a:lnTo>
                  <a:pt x="11688" y="6348"/>
                </a:lnTo>
                <a:lnTo>
                  <a:pt x="11681" y="6334"/>
                </a:lnTo>
                <a:close/>
                <a:moveTo>
                  <a:pt x="18207" y="6456"/>
                </a:moveTo>
                <a:lnTo>
                  <a:pt x="18161" y="6462"/>
                </a:lnTo>
                <a:lnTo>
                  <a:pt x="18140" y="6470"/>
                </a:lnTo>
                <a:lnTo>
                  <a:pt x="18104" y="6494"/>
                </a:lnTo>
                <a:lnTo>
                  <a:pt x="18070" y="6539"/>
                </a:lnTo>
                <a:lnTo>
                  <a:pt x="18054" y="6571"/>
                </a:lnTo>
                <a:lnTo>
                  <a:pt x="18054" y="6609"/>
                </a:lnTo>
                <a:lnTo>
                  <a:pt x="18054" y="6647"/>
                </a:lnTo>
                <a:lnTo>
                  <a:pt x="18054" y="6673"/>
                </a:lnTo>
                <a:lnTo>
                  <a:pt x="18060" y="6693"/>
                </a:lnTo>
                <a:lnTo>
                  <a:pt x="18065" y="6711"/>
                </a:lnTo>
                <a:lnTo>
                  <a:pt x="18094" y="6768"/>
                </a:lnTo>
                <a:lnTo>
                  <a:pt x="18133" y="6800"/>
                </a:lnTo>
                <a:lnTo>
                  <a:pt x="18179" y="6794"/>
                </a:lnTo>
                <a:lnTo>
                  <a:pt x="18225" y="6774"/>
                </a:lnTo>
                <a:lnTo>
                  <a:pt x="18303" y="6737"/>
                </a:lnTo>
                <a:lnTo>
                  <a:pt x="18339" y="6685"/>
                </a:lnTo>
                <a:lnTo>
                  <a:pt x="18349" y="6653"/>
                </a:lnTo>
                <a:lnTo>
                  <a:pt x="18378" y="6615"/>
                </a:lnTo>
                <a:lnTo>
                  <a:pt x="18383" y="6629"/>
                </a:lnTo>
                <a:lnTo>
                  <a:pt x="18396" y="6653"/>
                </a:lnTo>
                <a:lnTo>
                  <a:pt x="18401" y="6653"/>
                </a:lnTo>
                <a:lnTo>
                  <a:pt x="18412" y="6635"/>
                </a:lnTo>
                <a:lnTo>
                  <a:pt x="18406" y="6589"/>
                </a:lnTo>
                <a:lnTo>
                  <a:pt x="18383" y="6557"/>
                </a:lnTo>
                <a:lnTo>
                  <a:pt x="18349" y="6539"/>
                </a:lnTo>
                <a:lnTo>
                  <a:pt x="18207" y="6456"/>
                </a:lnTo>
                <a:close/>
                <a:moveTo>
                  <a:pt x="11205" y="7093"/>
                </a:moveTo>
                <a:lnTo>
                  <a:pt x="11187" y="7099"/>
                </a:lnTo>
                <a:lnTo>
                  <a:pt x="11182" y="7119"/>
                </a:lnTo>
                <a:lnTo>
                  <a:pt x="11169" y="7125"/>
                </a:lnTo>
                <a:lnTo>
                  <a:pt x="11148" y="7139"/>
                </a:lnTo>
                <a:lnTo>
                  <a:pt x="11136" y="7157"/>
                </a:lnTo>
                <a:lnTo>
                  <a:pt x="11153" y="7157"/>
                </a:lnTo>
                <a:lnTo>
                  <a:pt x="11187" y="7157"/>
                </a:lnTo>
                <a:lnTo>
                  <a:pt x="11205" y="7139"/>
                </a:lnTo>
                <a:lnTo>
                  <a:pt x="11216" y="7113"/>
                </a:lnTo>
                <a:lnTo>
                  <a:pt x="11205" y="7093"/>
                </a:lnTo>
                <a:close/>
                <a:moveTo>
                  <a:pt x="11169" y="7183"/>
                </a:moveTo>
                <a:lnTo>
                  <a:pt x="11153" y="7189"/>
                </a:lnTo>
                <a:lnTo>
                  <a:pt x="11136" y="7203"/>
                </a:lnTo>
                <a:lnTo>
                  <a:pt x="11125" y="7221"/>
                </a:lnTo>
                <a:lnTo>
                  <a:pt x="11141" y="7227"/>
                </a:lnTo>
                <a:lnTo>
                  <a:pt x="11193" y="7209"/>
                </a:lnTo>
                <a:lnTo>
                  <a:pt x="11210" y="7203"/>
                </a:lnTo>
                <a:lnTo>
                  <a:pt x="11210" y="7189"/>
                </a:lnTo>
                <a:lnTo>
                  <a:pt x="11187" y="7189"/>
                </a:lnTo>
                <a:lnTo>
                  <a:pt x="11169" y="7183"/>
                </a:lnTo>
                <a:close/>
                <a:moveTo>
                  <a:pt x="10983" y="7272"/>
                </a:moveTo>
                <a:lnTo>
                  <a:pt x="10965" y="7278"/>
                </a:lnTo>
                <a:lnTo>
                  <a:pt x="10949" y="7298"/>
                </a:lnTo>
                <a:lnTo>
                  <a:pt x="10942" y="7310"/>
                </a:lnTo>
                <a:lnTo>
                  <a:pt x="10965" y="7322"/>
                </a:lnTo>
                <a:lnTo>
                  <a:pt x="10983" y="7310"/>
                </a:lnTo>
                <a:lnTo>
                  <a:pt x="11006" y="7290"/>
                </a:lnTo>
                <a:lnTo>
                  <a:pt x="10999" y="7278"/>
                </a:lnTo>
                <a:lnTo>
                  <a:pt x="10983" y="7272"/>
                </a:lnTo>
                <a:close/>
                <a:moveTo>
                  <a:pt x="6555" y="7310"/>
                </a:moveTo>
                <a:lnTo>
                  <a:pt x="6526" y="7406"/>
                </a:lnTo>
                <a:lnTo>
                  <a:pt x="6526" y="7470"/>
                </a:lnTo>
                <a:lnTo>
                  <a:pt x="6532" y="7489"/>
                </a:lnTo>
                <a:lnTo>
                  <a:pt x="6544" y="7482"/>
                </a:lnTo>
                <a:lnTo>
                  <a:pt x="6549" y="7476"/>
                </a:lnTo>
                <a:lnTo>
                  <a:pt x="6560" y="7426"/>
                </a:lnTo>
                <a:lnTo>
                  <a:pt x="6555" y="7418"/>
                </a:lnTo>
                <a:lnTo>
                  <a:pt x="6565" y="7406"/>
                </a:lnTo>
                <a:lnTo>
                  <a:pt x="6572" y="7400"/>
                </a:lnTo>
                <a:lnTo>
                  <a:pt x="6583" y="7412"/>
                </a:lnTo>
                <a:lnTo>
                  <a:pt x="6583" y="7432"/>
                </a:lnTo>
                <a:lnTo>
                  <a:pt x="6588" y="7438"/>
                </a:lnTo>
                <a:lnTo>
                  <a:pt x="6635" y="7380"/>
                </a:lnTo>
                <a:lnTo>
                  <a:pt x="6617" y="7348"/>
                </a:lnTo>
                <a:lnTo>
                  <a:pt x="6601" y="7316"/>
                </a:lnTo>
                <a:lnTo>
                  <a:pt x="6555" y="7310"/>
                </a:lnTo>
                <a:close/>
                <a:moveTo>
                  <a:pt x="6686" y="7336"/>
                </a:moveTo>
                <a:lnTo>
                  <a:pt x="6663" y="7368"/>
                </a:lnTo>
                <a:lnTo>
                  <a:pt x="6645" y="7394"/>
                </a:lnTo>
                <a:lnTo>
                  <a:pt x="6645" y="7400"/>
                </a:lnTo>
                <a:lnTo>
                  <a:pt x="6645" y="7406"/>
                </a:lnTo>
                <a:lnTo>
                  <a:pt x="6658" y="7418"/>
                </a:lnTo>
                <a:lnTo>
                  <a:pt x="6686" y="7394"/>
                </a:lnTo>
                <a:lnTo>
                  <a:pt x="6686" y="7374"/>
                </a:lnTo>
                <a:lnTo>
                  <a:pt x="6686" y="7336"/>
                </a:lnTo>
                <a:close/>
                <a:moveTo>
                  <a:pt x="6464" y="7348"/>
                </a:moveTo>
                <a:lnTo>
                  <a:pt x="6452" y="7374"/>
                </a:lnTo>
                <a:lnTo>
                  <a:pt x="6464" y="7400"/>
                </a:lnTo>
                <a:lnTo>
                  <a:pt x="6475" y="7412"/>
                </a:lnTo>
                <a:lnTo>
                  <a:pt x="6492" y="7412"/>
                </a:lnTo>
                <a:lnTo>
                  <a:pt x="6508" y="7406"/>
                </a:lnTo>
                <a:lnTo>
                  <a:pt x="6508" y="7394"/>
                </a:lnTo>
                <a:lnTo>
                  <a:pt x="6503" y="7368"/>
                </a:lnTo>
                <a:lnTo>
                  <a:pt x="6498" y="7362"/>
                </a:lnTo>
                <a:lnTo>
                  <a:pt x="6475" y="7354"/>
                </a:lnTo>
                <a:lnTo>
                  <a:pt x="6464" y="7348"/>
                </a:lnTo>
                <a:close/>
                <a:moveTo>
                  <a:pt x="6487" y="7495"/>
                </a:moveTo>
                <a:lnTo>
                  <a:pt x="6480" y="7513"/>
                </a:lnTo>
                <a:lnTo>
                  <a:pt x="6480" y="7527"/>
                </a:lnTo>
                <a:lnTo>
                  <a:pt x="6487" y="7539"/>
                </a:lnTo>
                <a:lnTo>
                  <a:pt x="6492" y="7571"/>
                </a:lnTo>
                <a:lnTo>
                  <a:pt x="6498" y="7571"/>
                </a:lnTo>
                <a:lnTo>
                  <a:pt x="6508" y="7559"/>
                </a:lnTo>
                <a:lnTo>
                  <a:pt x="6516" y="7553"/>
                </a:lnTo>
                <a:lnTo>
                  <a:pt x="6521" y="7533"/>
                </a:lnTo>
                <a:lnTo>
                  <a:pt x="6503" y="7507"/>
                </a:lnTo>
                <a:lnTo>
                  <a:pt x="6498" y="7495"/>
                </a:lnTo>
                <a:lnTo>
                  <a:pt x="6487" y="7495"/>
                </a:lnTo>
                <a:close/>
                <a:moveTo>
                  <a:pt x="10676" y="7533"/>
                </a:moveTo>
                <a:lnTo>
                  <a:pt x="10624" y="7545"/>
                </a:lnTo>
                <a:lnTo>
                  <a:pt x="10596" y="7565"/>
                </a:lnTo>
                <a:lnTo>
                  <a:pt x="10613" y="7585"/>
                </a:lnTo>
                <a:lnTo>
                  <a:pt x="10658" y="7585"/>
                </a:lnTo>
                <a:lnTo>
                  <a:pt x="10676" y="7603"/>
                </a:lnTo>
                <a:lnTo>
                  <a:pt x="10693" y="7597"/>
                </a:lnTo>
                <a:lnTo>
                  <a:pt x="10704" y="7577"/>
                </a:lnTo>
                <a:lnTo>
                  <a:pt x="10693" y="7539"/>
                </a:lnTo>
                <a:lnTo>
                  <a:pt x="10676" y="7533"/>
                </a:lnTo>
                <a:close/>
                <a:moveTo>
                  <a:pt x="6402" y="7603"/>
                </a:moveTo>
                <a:lnTo>
                  <a:pt x="6389" y="7617"/>
                </a:lnTo>
                <a:lnTo>
                  <a:pt x="6379" y="7649"/>
                </a:lnTo>
                <a:lnTo>
                  <a:pt x="6379" y="7693"/>
                </a:lnTo>
                <a:lnTo>
                  <a:pt x="6379" y="7713"/>
                </a:lnTo>
                <a:lnTo>
                  <a:pt x="6384" y="7719"/>
                </a:lnTo>
                <a:lnTo>
                  <a:pt x="6389" y="7699"/>
                </a:lnTo>
                <a:lnTo>
                  <a:pt x="6402" y="7681"/>
                </a:lnTo>
                <a:lnTo>
                  <a:pt x="6407" y="7661"/>
                </a:lnTo>
                <a:lnTo>
                  <a:pt x="6418" y="7649"/>
                </a:lnTo>
                <a:lnTo>
                  <a:pt x="6418" y="7635"/>
                </a:lnTo>
                <a:lnTo>
                  <a:pt x="6402" y="7617"/>
                </a:lnTo>
                <a:lnTo>
                  <a:pt x="6407" y="7603"/>
                </a:lnTo>
                <a:lnTo>
                  <a:pt x="6402" y="7603"/>
                </a:lnTo>
                <a:close/>
                <a:moveTo>
                  <a:pt x="16990" y="7661"/>
                </a:moveTo>
                <a:lnTo>
                  <a:pt x="16990" y="7673"/>
                </a:lnTo>
                <a:lnTo>
                  <a:pt x="16990" y="7687"/>
                </a:lnTo>
                <a:lnTo>
                  <a:pt x="17031" y="7705"/>
                </a:lnTo>
                <a:lnTo>
                  <a:pt x="17037" y="7699"/>
                </a:lnTo>
                <a:lnTo>
                  <a:pt x="17037" y="7687"/>
                </a:lnTo>
                <a:lnTo>
                  <a:pt x="17024" y="7667"/>
                </a:lnTo>
                <a:lnTo>
                  <a:pt x="17008" y="7661"/>
                </a:lnTo>
                <a:lnTo>
                  <a:pt x="16990" y="7661"/>
                </a:lnTo>
                <a:close/>
                <a:moveTo>
                  <a:pt x="9988" y="7896"/>
                </a:moveTo>
                <a:lnTo>
                  <a:pt x="9976" y="7910"/>
                </a:lnTo>
                <a:lnTo>
                  <a:pt x="9914" y="7910"/>
                </a:lnTo>
                <a:lnTo>
                  <a:pt x="9875" y="7922"/>
                </a:lnTo>
                <a:lnTo>
                  <a:pt x="9880" y="7936"/>
                </a:lnTo>
                <a:lnTo>
                  <a:pt x="9903" y="7942"/>
                </a:lnTo>
                <a:lnTo>
                  <a:pt x="9976" y="7942"/>
                </a:lnTo>
                <a:lnTo>
                  <a:pt x="9988" y="7936"/>
                </a:lnTo>
                <a:lnTo>
                  <a:pt x="9994" y="7916"/>
                </a:lnTo>
                <a:lnTo>
                  <a:pt x="9994" y="7896"/>
                </a:lnTo>
                <a:lnTo>
                  <a:pt x="9988" y="7896"/>
                </a:lnTo>
                <a:close/>
                <a:moveTo>
                  <a:pt x="9756" y="7999"/>
                </a:moveTo>
                <a:lnTo>
                  <a:pt x="9720" y="8005"/>
                </a:lnTo>
                <a:lnTo>
                  <a:pt x="9715" y="8017"/>
                </a:lnTo>
                <a:lnTo>
                  <a:pt x="9720" y="8037"/>
                </a:lnTo>
                <a:lnTo>
                  <a:pt x="9743" y="8049"/>
                </a:lnTo>
                <a:lnTo>
                  <a:pt x="9761" y="8055"/>
                </a:lnTo>
                <a:lnTo>
                  <a:pt x="9777" y="8043"/>
                </a:lnTo>
                <a:lnTo>
                  <a:pt x="9789" y="8017"/>
                </a:lnTo>
                <a:lnTo>
                  <a:pt x="9784" y="7999"/>
                </a:lnTo>
                <a:lnTo>
                  <a:pt x="9756" y="7999"/>
                </a:lnTo>
                <a:close/>
                <a:moveTo>
                  <a:pt x="13358" y="8095"/>
                </a:moveTo>
                <a:lnTo>
                  <a:pt x="13342" y="8107"/>
                </a:lnTo>
                <a:lnTo>
                  <a:pt x="13329" y="8139"/>
                </a:lnTo>
                <a:lnTo>
                  <a:pt x="13353" y="8151"/>
                </a:lnTo>
                <a:lnTo>
                  <a:pt x="13386" y="8139"/>
                </a:lnTo>
                <a:lnTo>
                  <a:pt x="13399" y="8127"/>
                </a:lnTo>
                <a:lnTo>
                  <a:pt x="13422" y="8127"/>
                </a:lnTo>
                <a:lnTo>
                  <a:pt x="13422" y="8113"/>
                </a:lnTo>
                <a:lnTo>
                  <a:pt x="13386" y="8095"/>
                </a:lnTo>
                <a:lnTo>
                  <a:pt x="13358" y="8095"/>
                </a:lnTo>
                <a:close/>
                <a:moveTo>
                  <a:pt x="15603" y="8298"/>
                </a:moveTo>
                <a:lnTo>
                  <a:pt x="15575" y="8318"/>
                </a:lnTo>
                <a:lnTo>
                  <a:pt x="15575" y="8310"/>
                </a:lnTo>
                <a:lnTo>
                  <a:pt x="15559" y="8318"/>
                </a:lnTo>
                <a:lnTo>
                  <a:pt x="15564" y="8342"/>
                </a:lnTo>
                <a:lnTo>
                  <a:pt x="15575" y="8356"/>
                </a:lnTo>
                <a:lnTo>
                  <a:pt x="15587" y="8362"/>
                </a:lnTo>
                <a:lnTo>
                  <a:pt x="15603" y="8394"/>
                </a:lnTo>
                <a:lnTo>
                  <a:pt x="15616" y="8388"/>
                </a:lnTo>
                <a:lnTo>
                  <a:pt x="15616" y="8368"/>
                </a:lnTo>
                <a:lnTo>
                  <a:pt x="15626" y="8356"/>
                </a:lnTo>
                <a:lnTo>
                  <a:pt x="15626" y="8324"/>
                </a:lnTo>
                <a:lnTo>
                  <a:pt x="15621" y="8304"/>
                </a:lnTo>
                <a:lnTo>
                  <a:pt x="15603" y="8298"/>
                </a:lnTo>
                <a:close/>
                <a:moveTo>
                  <a:pt x="7373" y="8469"/>
                </a:moveTo>
                <a:lnTo>
                  <a:pt x="7361" y="8483"/>
                </a:lnTo>
                <a:lnTo>
                  <a:pt x="7356" y="8477"/>
                </a:lnTo>
                <a:lnTo>
                  <a:pt x="7350" y="8477"/>
                </a:lnTo>
                <a:lnTo>
                  <a:pt x="7345" y="8477"/>
                </a:lnTo>
                <a:lnTo>
                  <a:pt x="7327" y="8501"/>
                </a:lnTo>
                <a:lnTo>
                  <a:pt x="7322" y="8521"/>
                </a:lnTo>
                <a:lnTo>
                  <a:pt x="7322" y="8527"/>
                </a:lnTo>
                <a:lnTo>
                  <a:pt x="7340" y="8533"/>
                </a:lnTo>
                <a:lnTo>
                  <a:pt x="7345" y="8521"/>
                </a:lnTo>
                <a:lnTo>
                  <a:pt x="7379" y="8489"/>
                </a:lnTo>
                <a:lnTo>
                  <a:pt x="7379" y="8483"/>
                </a:lnTo>
                <a:lnTo>
                  <a:pt x="7379" y="8477"/>
                </a:lnTo>
                <a:lnTo>
                  <a:pt x="7373" y="8469"/>
                </a:lnTo>
                <a:close/>
                <a:moveTo>
                  <a:pt x="7294" y="8495"/>
                </a:moveTo>
                <a:lnTo>
                  <a:pt x="7247" y="8541"/>
                </a:lnTo>
                <a:lnTo>
                  <a:pt x="7242" y="8591"/>
                </a:lnTo>
                <a:lnTo>
                  <a:pt x="7247" y="8591"/>
                </a:lnTo>
                <a:lnTo>
                  <a:pt x="7254" y="8585"/>
                </a:lnTo>
                <a:lnTo>
                  <a:pt x="7270" y="8553"/>
                </a:lnTo>
                <a:lnTo>
                  <a:pt x="7283" y="8533"/>
                </a:lnTo>
                <a:lnTo>
                  <a:pt x="7283" y="8527"/>
                </a:lnTo>
                <a:lnTo>
                  <a:pt x="7294" y="8533"/>
                </a:lnTo>
                <a:lnTo>
                  <a:pt x="7304" y="8521"/>
                </a:lnTo>
                <a:lnTo>
                  <a:pt x="7311" y="8509"/>
                </a:lnTo>
                <a:lnTo>
                  <a:pt x="7294" y="8495"/>
                </a:lnTo>
                <a:close/>
                <a:moveTo>
                  <a:pt x="7198" y="8521"/>
                </a:moveTo>
                <a:lnTo>
                  <a:pt x="7157" y="8547"/>
                </a:lnTo>
                <a:lnTo>
                  <a:pt x="7146" y="8547"/>
                </a:lnTo>
                <a:lnTo>
                  <a:pt x="7134" y="8553"/>
                </a:lnTo>
                <a:lnTo>
                  <a:pt x="7134" y="8559"/>
                </a:lnTo>
                <a:lnTo>
                  <a:pt x="7151" y="8573"/>
                </a:lnTo>
                <a:lnTo>
                  <a:pt x="7134" y="8637"/>
                </a:lnTo>
                <a:lnTo>
                  <a:pt x="7100" y="8643"/>
                </a:lnTo>
                <a:lnTo>
                  <a:pt x="7084" y="8637"/>
                </a:lnTo>
                <a:lnTo>
                  <a:pt x="7061" y="8637"/>
                </a:lnTo>
                <a:lnTo>
                  <a:pt x="7056" y="8643"/>
                </a:lnTo>
                <a:lnTo>
                  <a:pt x="7056" y="8655"/>
                </a:lnTo>
                <a:lnTo>
                  <a:pt x="7056" y="8661"/>
                </a:lnTo>
                <a:lnTo>
                  <a:pt x="7077" y="8669"/>
                </a:lnTo>
                <a:lnTo>
                  <a:pt x="7077" y="8675"/>
                </a:lnTo>
                <a:lnTo>
                  <a:pt x="7072" y="8687"/>
                </a:lnTo>
                <a:lnTo>
                  <a:pt x="7072" y="8701"/>
                </a:lnTo>
                <a:lnTo>
                  <a:pt x="7089" y="8693"/>
                </a:lnTo>
                <a:lnTo>
                  <a:pt x="7105" y="8707"/>
                </a:lnTo>
                <a:lnTo>
                  <a:pt x="7105" y="8718"/>
                </a:lnTo>
                <a:lnTo>
                  <a:pt x="7095" y="8738"/>
                </a:lnTo>
                <a:lnTo>
                  <a:pt x="7072" y="8770"/>
                </a:lnTo>
                <a:lnTo>
                  <a:pt x="7027" y="8820"/>
                </a:lnTo>
                <a:lnTo>
                  <a:pt x="7032" y="8840"/>
                </a:lnTo>
                <a:lnTo>
                  <a:pt x="7038" y="8834"/>
                </a:lnTo>
                <a:lnTo>
                  <a:pt x="7066" y="8802"/>
                </a:lnTo>
                <a:lnTo>
                  <a:pt x="7084" y="8788"/>
                </a:lnTo>
                <a:lnTo>
                  <a:pt x="7118" y="8744"/>
                </a:lnTo>
                <a:lnTo>
                  <a:pt x="7123" y="8744"/>
                </a:lnTo>
                <a:lnTo>
                  <a:pt x="7141" y="8724"/>
                </a:lnTo>
                <a:lnTo>
                  <a:pt x="7151" y="8713"/>
                </a:lnTo>
                <a:lnTo>
                  <a:pt x="7208" y="8643"/>
                </a:lnTo>
                <a:lnTo>
                  <a:pt x="7231" y="8617"/>
                </a:lnTo>
                <a:lnTo>
                  <a:pt x="7208" y="8623"/>
                </a:lnTo>
                <a:lnTo>
                  <a:pt x="7203" y="8623"/>
                </a:lnTo>
                <a:lnTo>
                  <a:pt x="7203" y="8585"/>
                </a:lnTo>
                <a:lnTo>
                  <a:pt x="7185" y="8591"/>
                </a:lnTo>
                <a:lnTo>
                  <a:pt x="7203" y="8559"/>
                </a:lnTo>
                <a:lnTo>
                  <a:pt x="7219" y="8527"/>
                </a:lnTo>
                <a:lnTo>
                  <a:pt x="7208" y="8521"/>
                </a:lnTo>
                <a:lnTo>
                  <a:pt x="7198" y="8521"/>
                </a:lnTo>
                <a:close/>
                <a:moveTo>
                  <a:pt x="12399" y="8744"/>
                </a:moveTo>
                <a:lnTo>
                  <a:pt x="12399" y="8782"/>
                </a:lnTo>
                <a:lnTo>
                  <a:pt x="12415" y="8802"/>
                </a:lnTo>
                <a:lnTo>
                  <a:pt x="12427" y="8802"/>
                </a:lnTo>
                <a:lnTo>
                  <a:pt x="12432" y="8796"/>
                </a:lnTo>
                <a:lnTo>
                  <a:pt x="12448" y="8782"/>
                </a:lnTo>
                <a:lnTo>
                  <a:pt x="12448" y="8788"/>
                </a:lnTo>
                <a:lnTo>
                  <a:pt x="12456" y="8788"/>
                </a:lnTo>
                <a:lnTo>
                  <a:pt x="12461" y="8770"/>
                </a:lnTo>
                <a:lnTo>
                  <a:pt x="12456" y="8764"/>
                </a:lnTo>
                <a:lnTo>
                  <a:pt x="12432" y="8776"/>
                </a:lnTo>
                <a:lnTo>
                  <a:pt x="12420" y="8770"/>
                </a:lnTo>
                <a:lnTo>
                  <a:pt x="12420" y="8764"/>
                </a:lnTo>
                <a:lnTo>
                  <a:pt x="12420" y="8756"/>
                </a:lnTo>
                <a:lnTo>
                  <a:pt x="12427" y="8750"/>
                </a:lnTo>
                <a:lnTo>
                  <a:pt x="12399" y="8744"/>
                </a:lnTo>
                <a:close/>
                <a:moveTo>
                  <a:pt x="8629" y="8750"/>
                </a:moveTo>
                <a:lnTo>
                  <a:pt x="8619" y="8756"/>
                </a:lnTo>
                <a:lnTo>
                  <a:pt x="8590" y="8796"/>
                </a:lnTo>
                <a:lnTo>
                  <a:pt x="8601" y="8802"/>
                </a:lnTo>
                <a:lnTo>
                  <a:pt x="8624" y="8802"/>
                </a:lnTo>
                <a:lnTo>
                  <a:pt x="8640" y="8776"/>
                </a:lnTo>
                <a:lnTo>
                  <a:pt x="8640" y="8750"/>
                </a:lnTo>
                <a:lnTo>
                  <a:pt x="8629" y="8750"/>
                </a:lnTo>
                <a:close/>
                <a:moveTo>
                  <a:pt x="6521" y="8924"/>
                </a:moveTo>
                <a:lnTo>
                  <a:pt x="6521" y="8942"/>
                </a:lnTo>
                <a:lnTo>
                  <a:pt x="6526" y="8956"/>
                </a:lnTo>
                <a:lnTo>
                  <a:pt x="6544" y="8973"/>
                </a:lnTo>
                <a:lnTo>
                  <a:pt x="6526" y="8999"/>
                </a:lnTo>
                <a:lnTo>
                  <a:pt x="6532" y="9011"/>
                </a:lnTo>
                <a:lnTo>
                  <a:pt x="6555" y="9011"/>
                </a:lnTo>
                <a:lnTo>
                  <a:pt x="6565" y="8999"/>
                </a:lnTo>
                <a:lnTo>
                  <a:pt x="6565" y="8993"/>
                </a:lnTo>
                <a:lnTo>
                  <a:pt x="6549" y="8979"/>
                </a:lnTo>
                <a:lnTo>
                  <a:pt x="6555" y="8956"/>
                </a:lnTo>
                <a:lnTo>
                  <a:pt x="6544" y="8924"/>
                </a:lnTo>
                <a:lnTo>
                  <a:pt x="6526" y="8924"/>
                </a:lnTo>
                <a:lnTo>
                  <a:pt x="6521" y="8924"/>
                </a:lnTo>
                <a:close/>
                <a:moveTo>
                  <a:pt x="6606" y="8973"/>
                </a:moveTo>
                <a:lnTo>
                  <a:pt x="6578" y="8999"/>
                </a:lnTo>
                <a:lnTo>
                  <a:pt x="6606" y="9005"/>
                </a:lnTo>
                <a:lnTo>
                  <a:pt x="6640" y="8999"/>
                </a:lnTo>
                <a:lnTo>
                  <a:pt x="6651" y="8993"/>
                </a:lnTo>
                <a:lnTo>
                  <a:pt x="6622" y="8973"/>
                </a:lnTo>
                <a:lnTo>
                  <a:pt x="6606" y="8973"/>
                </a:lnTo>
                <a:close/>
                <a:moveTo>
                  <a:pt x="5634" y="8979"/>
                </a:moveTo>
                <a:lnTo>
                  <a:pt x="5617" y="8987"/>
                </a:lnTo>
                <a:lnTo>
                  <a:pt x="5537" y="9005"/>
                </a:lnTo>
                <a:lnTo>
                  <a:pt x="5480" y="9011"/>
                </a:lnTo>
                <a:lnTo>
                  <a:pt x="5464" y="9019"/>
                </a:lnTo>
                <a:lnTo>
                  <a:pt x="5457" y="9025"/>
                </a:lnTo>
                <a:lnTo>
                  <a:pt x="5446" y="9063"/>
                </a:lnTo>
                <a:lnTo>
                  <a:pt x="5446" y="9069"/>
                </a:lnTo>
                <a:lnTo>
                  <a:pt x="5428" y="9057"/>
                </a:lnTo>
                <a:lnTo>
                  <a:pt x="5412" y="9057"/>
                </a:lnTo>
                <a:lnTo>
                  <a:pt x="5407" y="9037"/>
                </a:lnTo>
                <a:lnTo>
                  <a:pt x="5395" y="9025"/>
                </a:lnTo>
                <a:lnTo>
                  <a:pt x="5389" y="9025"/>
                </a:lnTo>
                <a:lnTo>
                  <a:pt x="5384" y="9031"/>
                </a:lnTo>
                <a:lnTo>
                  <a:pt x="5366" y="9037"/>
                </a:lnTo>
                <a:lnTo>
                  <a:pt x="5356" y="9057"/>
                </a:lnTo>
                <a:lnTo>
                  <a:pt x="5343" y="9075"/>
                </a:lnTo>
                <a:lnTo>
                  <a:pt x="5338" y="9083"/>
                </a:lnTo>
                <a:lnTo>
                  <a:pt x="5350" y="9089"/>
                </a:lnTo>
                <a:lnTo>
                  <a:pt x="5343" y="9101"/>
                </a:lnTo>
                <a:lnTo>
                  <a:pt x="5350" y="9101"/>
                </a:lnTo>
                <a:lnTo>
                  <a:pt x="5327" y="9115"/>
                </a:lnTo>
                <a:lnTo>
                  <a:pt x="5322" y="9115"/>
                </a:lnTo>
                <a:lnTo>
                  <a:pt x="5327" y="9133"/>
                </a:lnTo>
                <a:lnTo>
                  <a:pt x="5343" y="9165"/>
                </a:lnTo>
                <a:lnTo>
                  <a:pt x="5343" y="9171"/>
                </a:lnTo>
                <a:lnTo>
                  <a:pt x="5315" y="9171"/>
                </a:lnTo>
                <a:lnTo>
                  <a:pt x="5304" y="9185"/>
                </a:lnTo>
                <a:lnTo>
                  <a:pt x="5265" y="9197"/>
                </a:lnTo>
                <a:lnTo>
                  <a:pt x="5265" y="9222"/>
                </a:lnTo>
                <a:lnTo>
                  <a:pt x="5270" y="9228"/>
                </a:lnTo>
                <a:lnTo>
                  <a:pt x="5276" y="9234"/>
                </a:lnTo>
                <a:lnTo>
                  <a:pt x="5293" y="9228"/>
                </a:lnTo>
                <a:lnTo>
                  <a:pt x="5315" y="9210"/>
                </a:lnTo>
                <a:lnTo>
                  <a:pt x="5327" y="9216"/>
                </a:lnTo>
                <a:lnTo>
                  <a:pt x="5379" y="9191"/>
                </a:lnTo>
                <a:lnTo>
                  <a:pt x="5407" y="9191"/>
                </a:lnTo>
                <a:lnTo>
                  <a:pt x="5464" y="9171"/>
                </a:lnTo>
                <a:lnTo>
                  <a:pt x="5475" y="9165"/>
                </a:lnTo>
                <a:lnTo>
                  <a:pt x="5480" y="9147"/>
                </a:lnTo>
                <a:lnTo>
                  <a:pt x="5480" y="9139"/>
                </a:lnTo>
                <a:lnTo>
                  <a:pt x="5452" y="9127"/>
                </a:lnTo>
                <a:lnTo>
                  <a:pt x="5498" y="9121"/>
                </a:lnTo>
                <a:lnTo>
                  <a:pt x="5521" y="9107"/>
                </a:lnTo>
                <a:lnTo>
                  <a:pt x="5531" y="9107"/>
                </a:lnTo>
                <a:lnTo>
                  <a:pt x="5606" y="9043"/>
                </a:lnTo>
                <a:lnTo>
                  <a:pt x="5622" y="9019"/>
                </a:lnTo>
                <a:lnTo>
                  <a:pt x="5634" y="8993"/>
                </a:lnTo>
                <a:lnTo>
                  <a:pt x="5634" y="8979"/>
                </a:lnTo>
                <a:close/>
                <a:moveTo>
                  <a:pt x="6418" y="8979"/>
                </a:moveTo>
                <a:lnTo>
                  <a:pt x="6395" y="9005"/>
                </a:lnTo>
                <a:lnTo>
                  <a:pt x="6379" y="9025"/>
                </a:lnTo>
                <a:lnTo>
                  <a:pt x="6373" y="9037"/>
                </a:lnTo>
                <a:lnTo>
                  <a:pt x="6373" y="9051"/>
                </a:lnTo>
                <a:lnTo>
                  <a:pt x="6379" y="9051"/>
                </a:lnTo>
                <a:lnTo>
                  <a:pt x="6395" y="9043"/>
                </a:lnTo>
                <a:lnTo>
                  <a:pt x="6395" y="9051"/>
                </a:lnTo>
                <a:lnTo>
                  <a:pt x="6389" y="9063"/>
                </a:lnTo>
                <a:lnTo>
                  <a:pt x="6384" y="9069"/>
                </a:lnTo>
                <a:lnTo>
                  <a:pt x="6384" y="9083"/>
                </a:lnTo>
                <a:lnTo>
                  <a:pt x="6389" y="9083"/>
                </a:lnTo>
                <a:lnTo>
                  <a:pt x="6436" y="9095"/>
                </a:lnTo>
                <a:lnTo>
                  <a:pt x="6446" y="9127"/>
                </a:lnTo>
                <a:lnTo>
                  <a:pt x="6459" y="9127"/>
                </a:lnTo>
                <a:lnTo>
                  <a:pt x="6469" y="9121"/>
                </a:lnTo>
                <a:lnTo>
                  <a:pt x="6487" y="9107"/>
                </a:lnTo>
                <a:lnTo>
                  <a:pt x="6480" y="9089"/>
                </a:lnTo>
                <a:lnTo>
                  <a:pt x="6469" y="9083"/>
                </a:lnTo>
                <a:lnTo>
                  <a:pt x="6452" y="9063"/>
                </a:lnTo>
                <a:lnTo>
                  <a:pt x="6436" y="9057"/>
                </a:lnTo>
                <a:lnTo>
                  <a:pt x="6446" y="9051"/>
                </a:lnTo>
                <a:lnTo>
                  <a:pt x="6459" y="9037"/>
                </a:lnTo>
                <a:lnTo>
                  <a:pt x="6464" y="9031"/>
                </a:lnTo>
                <a:lnTo>
                  <a:pt x="6464" y="9019"/>
                </a:lnTo>
                <a:lnTo>
                  <a:pt x="6452" y="8993"/>
                </a:lnTo>
                <a:lnTo>
                  <a:pt x="6436" y="8979"/>
                </a:lnTo>
                <a:lnTo>
                  <a:pt x="6418" y="8979"/>
                </a:lnTo>
                <a:close/>
                <a:moveTo>
                  <a:pt x="5906" y="9069"/>
                </a:moveTo>
                <a:lnTo>
                  <a:pt x="5883" y="9083"/>
                </a:lnTo>
                <a:lnTo>
                  <a:pt x="5872" y="9095"/>
                </a:lnTo>
                <a:lnTo>
                  <a:pt x="5855" y="9127"/>
                </a:lnTo>
                <a:lnTo>
                  <a:pt x="5844" y="9139"/>
                </a:lnTo>
                <a:lnTo>
                  <a:pt x="5833" y="9159"/>
                </a:lnTo>
                <a:lnTo>
                  <a:pt x="5833" y="9185"/>
                </a:lnTo>
                <a:lnTo>
                  <a:pt x="5826" y="9197"/>
                </a:lnTo>
                <a:lnTo>
                  <a:pt x="5816" y="9197"/>
                </a:lnTo>
                <a:lnTo>
                  <a:pt x="5769" y="9179"/>
                </a:lnTo>
                <a:lnTo>
                  <a:pt x="5753" y="9179"/>
                </a:lnTo>
                <a:lnTo>
                  <a:pt x="5741" y="9191"/>
                </a:lnTo>
                <a:lnTo>
                  <a:pt x="5730" y="9203"/>
                </a:lnTo>
                <a:lnTo>
                  <a:pt x="5725" y="9216"/>
                </a:lnTo>
                <a:lnTo>
                  <a:pt x="5691" y="9242"/>
                </a:lnTo>
                <a:lnTo>
                  <a:pt x="5684" y="9254"/>
                </a:lnTo>
                <a:lnTo>
                  <a:pt x="5697" y="9338"/>
                </a:lnTo>
                <a:lnTo>
                  <a:pt x="5697" y="9350"/>
                </a:lnTo>
                <a:lnTo>
                  <a:pt x="5674" y="9324"/>
                </a:lnTo>
                <a:lnTo>
                  <a:pt x="5668" y="9324"/>
                </a:lnTo>
                <a:lnTo>
                  <a:pt x="5650" y="9330"/>
                </a:lnTo>
                <a:lnTo>
                  <a:pt x="5599" y="9306"/>
                </a:lnTo>
                <a:lnTo>
                  <a:pt x="5571" y="9324"/>
                </a:lnTo>
                <a:lnTo>
                  <a:pt x="5549" y="9344"/>
                </a:lnTo>
                <a:lnTo>
                  <a:pt x="5508" y="9382"/>
                </a:lnTo>
                <a:lnTo>
                  <a:pt x="5503" y="9394"/>
                </a:lnTo>
                <a:lnTo>
                  <a:pt x="5498" y="9414"/>
                </a:lnTo>
                <a:lnTo>
                  <a:pt x="5498" y="9434"/>
                </a:lnTo>
                <a:lnTo>
                  <a:pt x="5514" y="9451"/>
                </a:lnTo>
                <a:lnTo>
                  <a:pt x="5485" y="9451"/>
                </a:lnTo>
                <a:lnTo>
                  <a:pt x="5464" y="9457"/>
                </a:lnTo>
                <a:lnTo>
                  <a:pt x="5446" y="9465"/>
                </a:lnTo>
                <a:lnTo>
                  <a:pt x="5428" y="9477"/>
                </a:lnTo>
                <a:lnTo>
                  <a:pt x="5423" y="9503"/>
                </a:lnTo>
                <a:lnTo>
                  <a:pt x="5441" y="9535"/>
                </a:lnTo>
                <a:lnTo>
                  <a:pt x="5436" y="9553"/>
                </a:lnTo>
                <a:lnTo>
                  <a:pt x="5436" y="9585"/>
                </a:lnTo>
                <a:lnTo>
                  <a:pt x="5389" y="9643"/>
                </a:lnTo>
                <a:lnTo>
                  <a:pt x="5322" y="9689"/>
                </a:lnTo>
                <a:lnTo>
                  <a:pt x="5286" y="9695"/>
                </a:lnTo>
                <a:lnTo>
                  <a:pt x="5281" y="9700"/>
                </a:lnTo>
                <a:lnTo>
                  <a:pt x="5293" y="9738"/>
                </a:lnTo>
                <a:lnTo>
                  <a:pt x="5242" y="9752"/>
                </a:lnTo>
                <a:lnTo>
                  <a:pt x="5201" y="9744"/>
                </a:lnTo>
                <a:lnTo>
                  <a:pt x="5167" y="9758"/>
                </a:lnTo>
                <a:lnTo>
                  <a:pt x="5180" y="9776"/>
                </a:lnTo>
                <a:lnTo>
                  <a:pt x="5196" y="9784"/>
                </a:lnTo>
                <a:lnTo>
                  <a:pt x="5185" y="9822"/>
                </a:lnTo>
                <a:lnTo>
                  <a:pt x="5190" y="9848"/>
                </a:lnTo>
                <a:lnTo>
                  <a:pt x="5201" y="9866"/>
                </a:lnTo>
                <a:lnTo>
                  <a:pt x="5224" y="9880"/>
                </a:lnTo>
                <a:lnTo>
                  <a:pt x="5253" y="9872"/>
                </a:lnTo>
                <a:lnTo>
                  <a:pt x="5379" y="9828"/>
                </a:lnTo>
                <a:lnTo>
                  <a:pt x="5389" y="9828"/>
                </a:lnTo>
                <a:lnTo>
                  <a:pt x="5356" y="9854"/>
                </a:lnTo>
                <a:lnTo>
                  <a:pt x="5327" y="9880"/>
                </a:lnTo>
                <a:lnTo>
                  <a:pt x="5304" y="9904"/>
                </a:lnTo>
                <a:lnTo>
                  <a:pt x="5281" y="9912"/>
                </a:lnTo>
                <a:lnTo>
                  <a:pt x="5247" y="9949"/>
                </a:lnTo>
                <a:lnTo>
                  <a:pt x="5213" y="9975"/>
                </a:lnTo>
                <a:lnTo>
                  <a:pt x="5180" y="10013"/>
                </a:lnTo>
                <a:lnTo>
                  <a:pt x="5144" y="10063"/>
                </a:lnTo>
                <a:lnTo>
                  <a:pt x="5110" y="10089"/>
                </a:lnTo>
                <a:lnTo>
                  <a:pt x="5043" y="10198"/>
                </a:lnTo>
                <a:lnTo>
                  <a:pt x="5043" y="10204"/>
                </a:lnTo>
                <a:lnTo>
                  <a:pt x="5048" y="10210"/>
                </a:lnTo>
                <a:lnTo>
                  <a:pt x="5071" y="10210"/>
                </a:lnTo>
                <a:lnTo>
                  <a:pt x="5025" y="10236"/>
                </a:lnTo>
                <a:lnTo>
                  <a:pt x="5002" y="10254"/>
                </a:lnTo>
                <a:lnTo>
                  <a:pt x="4981" y="10274"/>
                </a:lnTo>
                <a:lnTo>
                  <a:pt x="4917" y="10344"/>
                </a:lnTo>
                <a:lnTo>
                  <a:pt x="4906" y="10364"/>
                </a:lnTo>
                <a:lnTo>
                  <a:pt x="4896" y="10376"/>
                </a:lnTo>
                <a:lnTo>
                  <a:pt x="4896" y="10396"/>
                </a:lnTo>
                <a:lnTo>
                  <a:pt x="4912" y="10402"/>
                </a:lnTo>
                <a:lnTo>
                  <a:pt x="4924" y="10402"/>
                </a:lnTo>
                <a:lnTo>
                  <a:pt x="4935" y="10396"/>
                </a:lnTo>
                <a:lnTo>
                  <a:pt x="4952" y="10382"/>
                </a:lnTo>
                <a:lnTo>
                  <a:pt x="5087" y="10236"/>
                </a:lnTo>
                <a:lnTo>
                  <a:pt x="5105" y="10210"/>
                </a:lnTo>
                <a:lnTo>
                  <a:pt x="5128" y="10153"/>
                </a:lnTo>
                <a:lnTo>
                  <a:pt x="5134" y="10147"/>
                </a:lnTo>
                <a:lnTo>
                  <a:pt x="5139" y="10135"/>
                </a:lnTo>
                <a:lnTo>
                  <a:pt x="5151" y="10127"/>
                </a:lnTo>
                <a:lnTo>
                  <a:pt x="5196" y="10109"/>
                </a:lnTo>
                <a:lnTo>
                  <a:pt x="5265" y="10077"/>
                </a:lnTo>
                <a:lnTo>
                  <a:pt x="5293" y="10071"/>
                </a:lnTo>
                <a:lnTo>
                  <a:pt x="5224" y="10103"/>
                </a:lnTo>
                <a:lnTo>
                  <a:pt x="5201" y="10121"/>
                </a:lnTo>
                <a:lnTo>
                  <a:pt x="5180" y="10147"/>
                </a:lnTo>
                <a:lnTo>
                  <a:pt x="5162" y="10179"/>
                </a:lnTo>
                <a:lnTo>
                  <a:pt x="5151" y="10198"/>
                </a:lnTo>
                <a:lnTo>
                  <a:pt x="5157" y="10198"/>
                </a:lnTo>
                <a:lnTo>
                  <a:pt x="5173" y="10185"/>
                </a:lnTo>
                <a:lnTo>
                  <a:pt x="5185" y="10190"/>
                </a:lnTo>
                <a:lnTo>
                  <a:pt x="5196" y="10185"/>
                </a:lnTo>
                <a:lnTo>
                  <a:pt x="5208" y="10173"/>
                </a:lnTo>
                <a:lnTo>
                  <a:pt x="5242" y="10173"/>
                </a:lnTo>
                <a:lnTo>
                  <a:pt x="5258" y="10167"/>
                </a:lnTo>
                <a:lnTo>
                  <a:pt x="5293" y="10135"/>
                </a:lnTo>
                <a:lnTo>
                  <a:pt x="5315" y="10121"/>
                </a:lnTo>
                <a:lnTo>
                  <a:pt x="5322" y="10121"/>
                </a:lnTo>
                <a:lnTo>
                  <a:pt x="5293" y="10153"/>
                </a:lnTo>
                <a:lnTo>
                  <a:pt x="5281" y="10167"/>
                </a:lnTo>
                <a:lnTo>
                  <a:pt x="5299" y="10216"/>
                </a:lnTo>
                <a:lnTo>
                  <a:pt x="5309" y="10236"/>
                </a:lnTo>
                <a:lnTo>
                  <a:pt x="5265" y="10216"/>
                </a:lnTo>
                <a:lnTo>
                  <a:pt x="5253" y="10216"/>
                </a:lnTo>
                <a:lnTo>
                  <a:pt x="5229" y="10236"/>
                </a:lnTo>
                <a:lnTo>
                  <a:pt x="5201" y="10274"/>
                </a:lnTo>
                <a:lnTo>
                  <a:pt x="5180" y="10312"/>
                </a:lnTo>
                <a:lnTo>
                  <a:pt x="5196" y="10370"/>
                </a:lnTo>
                <a:lnTo>
                  <a:pt x="5190" y="10396"/>
                </a:lnTo>
                <a:lnTo>
                  <a:pt x="5180" y="10422"/>
                </a:lnTo>
                <a:lnTo>
                  <a:pt x="5151" y="10445"/>
                </a:lnTo>
                <a:lnTo>
                  <a:pt x="5116" y="10471"/>
                </a:lnTo>
                <a:lnTo>
                  <a:pt x="5025" y="10541"/>
                </a:lnTo>
                <a:lnTo>
                  <a:pt x="4963" y="10605"/>
                </a:lnTo>
                <a:lnTo>
                  <a:pt x="4958" y="10593"/>
                </a:lnTo>
                <a:lnTo>
                  <a:pt x="4935" y="10593"/>
                </a:lnTo>
                <a:lnTo>
                  <a:pt x="4917" y="10625"/>
                </a:lnTo>
                <a:lnTo>
                  <a:pt x="4912" y="10657"/>
                </a:lnTo>
                <a:lnTo>
                  <a:pt x="4912" y="10708"/>
                </a:lnTo>
                <a:lnTo>
                  <a:pt x="4924" y="10752"/>
                </a:lnTo>
                <a:lnTo>
                  <a:pt x="4945" y="10714"/>
                </a:lnTo>
                <a:lnTo>
                  <a:pt x="4968" y="10694"/>
                </a:lnTo>
                <a:lnTo>
                  <a:pt x="4981" y="10688"/>
                </a:lnTo>
                <a:lnTo>
                  <a:pt x="5009" y="10732"/>
                </a:lnTo>
                <a:lnTo>
                  <a:pt x="5031" y="10758"/>
                </a:lnTo>
                <a:lnTo>
                  <a:pt x="5059" y="10752"/>
                </a:lnTo>
                <a:lnTo>
                  <a:pt x="5100" y="10740"/>
                </a:lnTo>
                <a:lnTo>
                  <a:pt x="5110" y="10740"/>
                </a:lnTo>
                <a:lnTo>
                  <a:pt x="5123" y="10752"/>
                </a:lnTo>
                <a:lnTo>
                  <a:pt x="5123" y="10772"/>
                </a:lnTo>
                <a:lnTo>
                  <a:pt x="5123" y="10784"/>
                </a:lnTo>
                <a:lnTo>
                  <a:pt x="5139" y="10784"/>
                </a:lnTo>
                <a:lnTo>
                  <a:pt x="5167" y="10796"/>
                </a:lnTo>
                <a:lnTo>
                  <a:pt x="5185" y="10790"/>
                </a:lnTo>
                <a:lnTo>
                  <a:pt x="5208" y="10784"/>
                </a:lnTo>
                <a:lnTo>
                  <a:pt x="5229" y="10772"/>
                </a:lnTo>
                <a:lnTo>
                  <a:pt x="5247" y="10778"/>
                </a:lnTo>
                <a:lnTo>
                  <a:pt x="5265" y="10778"/>
                </a:lnTo>
                <a:lnTo>
                  <a:pt x="5304" y="10758"/>
                </a:lnTo>
                <a:lnTo>
                  <a:pt x="5332" y="10764"/>
                </a:lnTo>
                <a:lnTo>
                  <a:pt x="5412" y="10796"/>
                </a:lnTo>
                <a:lnTo>
                  <a:pt x="5423" y="10804"/>
                </a:lnTo>
                <a:lnTo>
                  <a:pt x="5356" y="10804"/>
                </a:lnTo>
                <a:lnTo>
                  <a:pt x="5281" y="10848"/>
                </a:lnTo>
                <a:lnTo>
                  <a:pt x="5196" y="10923"/>
                </a:lnTo>
                <a:lnTo>
                  <a:pt x="5180" y="10969"/>
                </a:lnTo>
                <a:lnTo>
                  <a:pt x="5180" y="11051"/>
                </a:lnTo>
                <a:lnTo>
                  <a:pt x="5185" y="11097"/>
                </a:lnTo>
                <a:lnTo>
                  <a:pt x="5196" y="11155"/>
                </a:lnTo>
                <a:lnTo>
                  <a:pt x="5208" y="11161"/>
                </a:lnTo>
                <a:lnTo>
                  <a:pt x="5224" y="11155"/>
                </a:lnTo>
                <a:lnTo>
                  <a:pt x="5247" y="11147"/>
                </a:lnTo>
                <a:lnTo>
                  <a:pt x="5276" y="11161"/>
                </a:lnTo>
                <a:lnTo>
                  <a:pt x="5270" y="11178"/>
                </a:lnTo>
                <a:lnTo>
                  <a:pt x="5247" y="11218"/>
                </a:lnTo>
                <a:lnTo>
                  <a:pt x="5219" y="11250"/>
                </a:lnTo>
                <a:lnTo>
                  <a:pt x="5173" y="11262"/>
                </a:lnTo>
                <a:lnTo>
                  <a:pt x="5157" y="11288"/>
                </a:lnTo>
                <a:lnTo>
                  <a:pt x="5144" y="11320"/>
                </a:lnTo>
                <a:lnTo>
                  <a:pt x="5151" y="11338"/>
                </a:lnTo>
                <a:lnTo>
                  <a:pt x="5157" y="11346"/>
                </a:lnTo>
                <a:lnTo>
                  <a:pt x="5128" y="11370"/>
                </a:lnTo>
                <a:lnTo>
                  <a:pt x="5094" y="11402"/>
                </a:lnTo>
                <a:lnTo>
                  <a:pt x="5077" y="11433"/>
                </a:lnTo>
                <a:lnTo>
                  <a:pt x="5066" y="11497"/>
                </a:lnTo>
                <a:lnTo>
                  <a:pt x="5071" y="11517"/>
                </a:lnTo>
                <a:lnTo>
                  <a:pt x="5082" y="11529"/>
                </a:lnTo>
                <a:lnTo>
                  <a:pt x="5100" y="11537"/>
                </a:lnTo>
                <a:lnTo>
                  <a:pt x="5105" y="11549"/>
                </a:lnTo>
                <a:lnTo>
                  <a:pt x="5071" y="11549"/>
                </a:lnTo>
                <a:lnTo>
                  <a:pt x="5059" y="11537"/>
                </a:lnTo>
                <a:lnTo>
                  <a:pt x="5054" y="11473"/>
                </a:lnTo>
                <a:lnTo>
                  <a:pt x="5020" y="11473"/>
                </a:lnTo>
                <a:lnTo>
                  <a:pt x="5009" y="11543"/>
                </a:lnTo>
                <a:lnTo>
                  <a:pt x="4974" y="11479"/>
                </a:lnTo>
                <a:lnTo>
                  <a:pt x="4945" y="11473"/>
                </a:lnTo>
                <a:lnTo>
                  <a:pt x="4912" y="11479"/>
                </a:lnTo>
                <a:lnTo>
                  <a:pt x="4883" y="11473"/>
                </a:lnTo>
                <a:lnTo>
                  <a:pt x="4855" y="11459"/>
                </a:lnTo>
                <a:lnTo>
                  <a:pt x="4844" y="11459"/>
                </a:lnTo>
                <a:lnTo>
                  <a:pt x="4753" y="11465"/>
                </a:lnTo>
                <a:lnTo>
                  <a:pt x="4697" y="11485"/>
                </a:lnTo>
                <a:lnTo>
                  <a:pt x="4673" y="11497"/>
                </a:lnTo>
                <a:lnTo>
                  <a:pt x="4650" y="11517"/>
                </a:lnTo>
                <a:lnTo>
                  <a:pt x="4633" y="11529"/>
                </a:lnTo>
                <a:lnTo>
                  <a:pt x="4588" y="11543"/>
                </a:lnTo>
                <a:lnTo>
                  <a:pt x="4547" y="11561"/>
                </a:lnTo>
                <a:lnTo>
                  <a:pt x="4526" y="11581"/>
                </a:lnTo>
                <a:lnTo>
                  <a:pt x="4514" y="11593"/>
                </a:lnTo>
                <a:lnTo>
                  <a:pt x="4542" y="11601"/>
                </a:lnTo>
                <a:lnTo>
                  <a:pt x="4583" y="11587"/>
                </a:lnTo>
                <a:lnTo>
                  <a:pt x="4617" y="11587"/>
                </a:lnTo>
                <a:lnTo>
                  <a:pt x="4650" y="11593"/>
                </a:lnTo>
                <a:lnTo>
                  <a:pt x="4684" y="11601"/>
                </a:lnTo>
                <a:lnTo>
                  <a:pt x="4668" y="11619"/>
                </a:lnTo>
                <a:lnTo>
                  <a:pt x="4656" y="11645"/>
                </a:lnTo>
                <a:lnTo>
                  <a:pt x="4656" y="11670"/>
                </a:lnTo>
                <a:lnTo>
                  <a:pt x="4645" y="11702"/>
                </a:lnTo>
                <a:lnTo>
                  <a:pt x="4627" y="11714"/>
                </a:lnTo>
                <a:lnTo>
                  <a:pt x="4617" y="11740"/>
                </a:lnTo>
                <a:lnTo>
                  <a:pt x="4611" y="11766"/>
                </a:lnTo>
                <a:lnTo>
                  <a:pt x="4622" y="11778"/>
                </a:lnTo>
                <a:lnTo>
                  <a:pt x="4594" y="11798"/>
                </a:lnTo>
                <a:lnTo>
                  <a:pt x="4560" y="11830"/>
                </a:lnTo>
                <a:lnTo>
                  <a:pt x="4531" y="11856"/>
                </a:lnTo>
                <a:lnTo>
                  <a:pt x="4503" y="11874"/>
                </a:lnTo>
                <a:lnTo>
                  <a:pt x="4446" y="11894"/>
                </a:lnTo>
                <a:lnTo>
                  <a:pt x="4389" y="11894"/>
                </a:lnTo>
                <a:lnTo>
                  <a:pt x="4286" y="11911"/>
                </a:lnTo>
                <a:lnTo>
                  <a:pt x="4224" y="11911"/>
                </a:lnTo>
                <a:lnTo>
                  <a:pt x="4190" y="11925"/>
                </a:lnTo>
                <a:lnTo>
                  <a:pt x="4149" y="11951"/>
                </a:lnTo>
                <a:lnTo>
                  <a:pt x="4162" y="11963"/>
                </a:lnTo>
                <a:lnTo>
                  <a:pt x="4157" y="11989"/>
                </a:lnTo>
                <a:lnTo>
                  <a:pt x="4144" y="12021"/>
                </a:lnTo>
                <a:lnTo>
                  <a:pt x="4144" y="12039"/>
                </a:lnTo>
                <a:lnTo>
                  <a:pt x="4178" y="12097"/>
                </a:lnTo>
                <a:lnTo>
                  <a:pt x="4242" y="12091"/>
                </a:lnTo>
                <a:lnTo>
                  <a:pt x="4281" y="12079"/>
                </a:lnTo>
                <a:lnTo>
                  <a:pt x="4304" y="12079"/>
                </a:lnTo>
                <a:lnTo>
                  <a:pt x="4338" y="12091"/>
                </a:lnTo>
                <a:lnTo>
                  <a:pt x="4343" y="12117"/>
                </a:lnTo>
                <a:lnTo>
                  <a:pt x="4348" y="12129"/>
                </a:lnTo>
                <a:lnTo>
                  <a:pt x="4389" y="12154"/>
                </a:lnTo>
                <a:lnTo>
                  <a:pt x="4361" y="12160"/>
                </a:lnTo>
                <a:lnTo>
                  <a:pt x="4332" y="12180"/>
                </a:lnTo>
                <a:lnTo>
                  <a:pt x="4366" y="12192"/>
                </a:lnTo>
                <a:lnTo>
                  <a:pt x="4395" y="12198"/>
                </a:lnTo>
                <a:lnTo>
                  <a:pt x="4412" y="12198"/>
                </a:lnTo>
                <a:lnTo>
                  <a:pt x="4428" y="12206"/>
                </a:lnTo>
                <a:lnTo>
                  <a:pt x="4446" y="12238"/>
                </a:lnTo>
                <a:lnTo>
                  <a:pt x="4469" y="12314"/>
                </a:lnTo>
                <a:lnTo>
                  <a:pt x="4531" y="12346"/>
                </a:lnTo>
                <a:lnTo>
                  <a:pt x="4542" y="12346"/>
                </a:lnTo>
                <a:lnTo>
                  <a:pt x="4611" y="12320"/>
                </a:lnTo>
                <a:lnTo>
                  <a:pt x="4645" y="12308"/>
                </a:lnTo>
                <a:lnTo>
                  <a:pt x="4713" y="12314"/>
                </a:lnTo>
                <a:lnTo>
                  <a:pt x="4741" y="12302"/>
                </a:lnTo>
                <a:lnTo>
                  <a:pt x="4787" y="12282"/>
                </a:lnTo>
                <a:lnTo>
                  <a:pt x="4826" y="12270"/>
                </a:lnTo>
                <a:lnTo>
                  <a:pt x="4759" y="12314"/>
                </a:lnTo>
                <a:lnTo>
                  <a:pt x="4718" y="12334"/>
                </a:lnTo>
                <a:lnTo>
                  <a:pt x="4679" y="12352"/>
                </a:lnTo>
                <a:lnTo>
                  <a:pt x="4640" y="12378"/>
                </a:lnTo>
                <a:lnTo>
                  <a:pt x="4560" y="12435"/>
                </a:lnTo>
                <a:lnTo>
                  <a:pt x="4531" y="12441"/>
                </a:lnTo>
                <a:lnTo>
                  <a:pt x="4498" y="12435"/>
                </a:lnTo>
                <a:lnTo>
                  <a:pt x="4469" y="12429"/>
                </a:lnTo>
                <a:lnTo>
                  <a:pt x="4418" y="12390"/>
                </a:lnTo>
                <a:lnTo>
                  <a:pt x="4356" y="12372"/>
                </a:lnTo>
                <a:lnTo>
                  <a:pt x="4270" y="12352"/>
                </a:lnTo>
                <a:lnTo>
                  <a:pt x="4258" y="12358"/>
                </a:lnTo>
                <a:lnTo>
                  <a:pt x="4196" y="12415"/>
                </a:lnTo>
                <a:lnTo>
                  <a:pt x="4128" y="12421"/>
                </a:lnTo>
                <a:lnTo>
                  <a:pt x="4105" y="12453"/>
                </a:lnTo>
                <a:lnTo>
                  <a:pt x="4082" y="12485"/>
                </a:lnTo>
                <a:lnTo>
                  <a:pt x="4064" y="12505"/>
                </a:lnTo>
                <a:lnTo>
                  <a:pt x="3951" y="12563"/>
                </a:lnTo>
                <a:lnTo>
                  <a:pt x="3929" y="12581"/>
                </a:lnTo>
                <a:lnTo>
                  <a:pt x="3911" y="12581"/>
                </a:lnTo>
                <a:lnTo>
                  <a:pt x="3894" y="12589"/>
                </a:lnTo>
                <a:lnTo>
                  <a:pt x="3872" y="12607"/>
                </a:lnTo>
                <a:lnTo>
                  <a:pt x="3832" y="12633"/>
                </a:lnTo>
                <a:lnTo>
                  <a:pt x="3752" y="12670"/>
                </a:lnTo>
                <a:lnTo>
                  <a:pt x="3679" y="12670"/>
                </a:lnTo>
                <a:lnTo>
                  <a:pt x="3645" y="12690"/>
                </a:lnTo>
                <a:lnTo>
                  <a:pt x="3633" y="12716"/>
                </a:lnTo>
                <a:lnTo>
                  <a:pt x="3633" y="12728"/>
                </a:lnTo>
                <a:lnTo>
                  <a:pt x="3661" y="12722"/>
                </a:lnTo>
                <a:lnTo>
                  <a:pt x="3695" y="12722"/>
                </a:lnTo>
                <a:lnTo>
                  <a:pt x="3718" y="12740"/>
                </a:lnTo>
                <a:lnTo>
                  <a:pt x="3730" y="12780"/>
                </a:lnTo>
                <a:lnTo>
                  <a:pt x="3759" y="12780"/>
                </a:lnTo>
                <a:lnTo>
                  <a:pt x="3798" y="12748"/>
                </a:lnTo>
                <a:lnTo>
                  <a:pt x="3816" y="12734"/>
                </a:lnTo>
                <a:lnTo>
                  <a:pt x="3888" y="12716"/>
                </a:lnTo>
                <a:lnTo>
                  <a:pt x="3917" y="12708"/>
                </a:lnTo>
                <a:lnTo>
                  <a:pt x="3986" y="12702"/>
                </a:lnTo>
                <a:lnTo>
                  <a:pt x="4020" y="12708"/>
                </a:lnTo>
                <a:lnTo>
                  <a:pt x="4043" y="12716"/>
                </a:lnTo>
                <a:lnTo>
                  <a:pt x="4071" y="12716"/>
                </a:lnTo>
                <a:lnTo>
                  <a:pt x="4077" y="12708"/>
                </a:lnTo>
                <a:lnTo>
                  <a:pt x="4082" y="12708"/>
                </a:lnTo>
                <a:lnTo>
                  <a:pt x="4093" y="12734"/>
                </a:lnTo>
                <a:lnTo>
                  <a:pt x="4128" y="12786"/>
                </a:lnTo>
                <a:lnTo>
                  <a:pt x="4144" y="12818"/>
                </a:lnTo>
                <a:lnTo>
                  <a:pt x="4173" y="12824"/>
                </a:lnTo>
                <a:lnTo>
                  <a:pt x="4219" y="12798"/>
                </a:lnTo>
                <a:lnTo>
                  <a:pt x="4258" y="12754"/>
                </a:lnTo>
                <a:lnTo>
                  <a:pt x="4292" y="12702"/>
                </a:lnTo>
                <a:lnTo>
                  <a:pt x="4332" y="12670"/>
                </a:lnTo>
                <a:lnTo>
                  <a:pt x="4457" y="12670"/>
                </a:lnTo>
                <a:lnTo>
                  <a:pt x="4480" y="12676"/>
                </a:lnTo>
                <a:lnTo>
                  <a:pt x="4508" y="12696"/>
                </a:lnTo>
                <a:lnTo>
                  <a:pt x="4531" y="12722"/>
                </a:lnTo>
                <a:lnTo>
                  <a:pt x="4547" y="12754"/>
                </a:lnTo>
                <a:lnTo>
                  <a:pt x="4576" y="12772"/>
                </a:lnTo>
                <a:lnTo>
                  <a:pt x="4594" y="12766"/>
                </a:lnTo>
                <a:lnTo>
                  <a:pt x="4604" y="12766"/>
                </a:lnTo>
                <a:lnTo>
                  <a:pt x="4679" y="12804"/>
                </a:lnTo>
                <a:lnTo>
                  <a:pt x="4689" y="12812"/>
                </a:lnTo>
                <a:lnTo>
                  <a:pt x="4702" y="12804"/>
                </a:lnTo>
                <a:lnTo>
                  <a:pt x="4702" y="12780"/>
                </a:lnTo>
                <a:lnTo>
                  <a:pt x="4707" y="12754"/>
                </a:lnTo>
                <a:lnTo>
                  <a:pt x="4746" y="12772"/>
                </a:lnTo>
                <a:lnTo>
                  <a:pt x="4798" y="12780"/>
                </a:lnTo>
                <a:lnTo>
                  <a:pt x="4821" y="12786"/>
                </a:lnTo>
                <a:lnTo>
                  <a:pt x="4844" y="12786"/>
                </a:lnTo>
                <a:lnTo>
                  <a:pt x="4906" y="12772"/>
                </a:lnTo>
                <a:lnTo>
                  <a:pt x="4901" y="12728"/>
                </a:lnTo>
                <a:lnTo>
                  <a:pt x="4924" y="12760"/>
                </a:lnTo>
                <a:lnTo>
                  <a:pt x="4963" y="12780"/>
                </a:lnTo>
                <a:lnTo>
                  <a:pt x="4991" y="12798"/>
                </a:lnTo>
                <a:lnTo>
                  <a:pt x="5015" y="12830"/>
                </a:lnTo>
                <a:lnTo>
                  <a:pt x="5038" y="12844"/>
                </a:lnTo>
                <a:lnTo>
                  <a:pt x="5134" y="12850"/>
                </a:lnTo>
                <a:lnTo>
                  <a:pt x="5196" y="12868"/>
                </a:lnTo>
                <a:lnTo>
                  <a:pt x="5293" y="12925"/>
                </a:lnTo>
                <a:lnTo>
                  <a:pt x="5322" y="12925"/>
                </a:lnTo>
                <a:lnTo>
                  <a:pt x="5356" y="12919"/>
                </a:lnTo>
                <a:lnTo>
                  <a:pt x="5395" y="12913"/>
                </a:lnTo>
                <a:lnTo>
                  <a:pt x="5441" y="12907"/>
                </a:lnTo>
                <a:lnTo>
                  <a:pt x="5475" y="12893"/>
                </a:lnTo>
                <a:lnTo>
                  <a:pt x="5521" y="12913"/>
                </a:lnTo>
                <a:lnTo>
                  <a:pt x="5531" y="12893"/>
                </a:lnTo>
                <a:lnTo>
                  <a:pt x="5565" y="12868"/>
                </a:lnTo>
                <a:lnTo>
                  <a:pt x="5674" y="12844"/>
                </a:lnTo>
                <a:lnTo>
                  <a:pt x="5684" y="12836"/>
                </a:lnTo>
                <a:lnTo>
                  <a:pt x="5713" y="12780"/>
                </a:lnTo>
                <a:lnTo>
                  <a:pt x="5725" y="12754"/>
                </a:lnTo>
                <a:lnTo>
                  <a:pt x="5720" y="12748"/>
                </a:lnTo>
                <a:lnTo>
                  <a:pt x="5684" y="12740"/>
                </a:lnTo>
                <a:lnTo>
                  <a:pt x="5622" y="12728"/>
                </a:lnTo>
                <a:lnTo>
                  <a:pt x="5588" y="12716"/>
                </a:lnTo>
                <a:lnTo>
                  <a:pt x="5542" y="12690"/>
                </a:lnTo>
                <a:lnTo>
                  <a:pt x="5537" y="12676"/>
                </a:lnTo>
                <a:lnTo>
                  <a:pt x="5537" y="12644"/>
                </a:lnTo>
                <a:lnTo>
                  <a:pt x="5521" y="12633"/>
                </a:lnTo>
                <a:lnTo>
                  <a:pt x="5492" y="12633"/>
                </a:lnTo>
                <a:lnTo>
                  <a:pt x="5521" y="12621"/>
                </a:lnTo>
                <a:lnTo>
                  <a:pt x="5549" y="12621"/>
                </a:lnTo>
                <a:lnTo>
                  <a:pt x="5571" y="12627"/>
                </a:lnTo>
                <a:lnTo>
                  <a:pt x="5606" y="12633"/>
                </a:lnTo>
                <a:lnTo>
                  <a:pt x="5634" y="12621"/>
                </a:lnTo>
                <a:lnTo>
                  <a:pt x="5656" y="12595"/>
                </a:lnTo>
                <a:lnTo>
                  <a:pt x="5656" y="12569"/>
                </a:lnTo>
                <a:lnTo>
                  <a:pt x="5627" y="12543"/>
                </a:lnTo>
                <a:lnTo>
                  <a:pt x="5697" y="12525"/>
                </a:lnTo>
                <a:lnTo>
                  <a:pt x="5730" y="12543"/>
                </a:lnTo>
                <a:lnTo>
                  <a:pt x="5759" y="12543"/>
                </a:lnTo>
                <a:lnTo>
                  <a:pt x="5787" y="12531"/>
                </a:lnTo>
                <a:lnTo>
                  <a:pt x="5798" y="12505"/>
                </a:lnTo>
                <a:lnTo>
                  <a:pt x="5798" y="12479"/>
                </a:lnTo>
                <a:lnTo>
                  <a:pt x="5805" y="12473"/>
                </a:lnTo>
                <a:lnTo>
                  <a:pt x="5816" y="12473"/>
                </a:lnTo>
                <a:lnTo>
                  <a:pt x="5821" y="12485"/>
                </a:lnTo>
                <a:lnTo>
                  <a:pt x="5855" y="12479"/>
                </a:lnTo>
                <a:lnTo>
                  <a:pt x="5906" y="12447"/>
                </a:lnTo>
                <a:lnTo>
                  <a:pt x="5924" y="12435"/>
                </a:lnTo>
                <a:lnTo>
                  <a:pt x="5940" y="12415"/>
                </a:lnTo>
                <a:lnTo>
                  <a:pt x="5968" y="12372"/>
                </a:lnTo>
                <a:lnTo>
                  <a:pt x="6004" y="12334"/>
                </a:lnTo>
                <a:lnTo>
                  <a:pt x="6032" y="12294"/>
                </a:lnTo>
                <a:lnTo>
                  <a:pt x="6054" y="12244"/>
                </a:lnTo>
                <a:lnTo>
                  <a:pt x="6071" y="12198"/>
                </a:lnTo>
                <a:lnTo>
                  <a:pt x="6071" y="12160"/>
                </a:lnTo>
                <a:lnTo>
                  <a:pt x="6032" y="12079"/>
                </a:lnTo>
                <a:lnTo>
                  <a:pt x="6009" y="12059"/>
                </a:lnTo>
                <a:lnTo>
                  <a:pt x="5963" y="12021"/>
                </a:lnTo>
                <a:lnTo>
                  <a:pt x="5935" y="12021"/>
                </a:lnTo>
                <a:lnTo>
                  <a:pt x="5906" y="12001"/>
                </a:lnTo>
                <a:lnTo>
                  <a:pt x="5878" y="11989"/>
                </a:lnTo>
                <a:lnTo>
                  <a:pt x="5839" y="11983"/>
                </a:lnTo>
                <a:lnTo>
                  <a:pt x="5821" y="11989"/>
                </a:lnTo>
                <a:lnTo>
                  <a:pt x="5787" y="12021"/>
                </a:lnTo>
                <a:lnTo>
                  <a:pt x="5764" y="12027"/>
                </a:lnTo>
                <a:lnTo>
                  <a:pt x="5748" y="12027"/>
                </a:lnTo>
                <a:lnTo>
                  <a:pt x="5736" y="12027"/>
                </a:lnTo>
                <a:lnTo>
                  <a:pt x="5702" y="11963"/>
                </a:lnTo>
                <a:lnTo>
                  <a:pt x="5730" y="11943"/>
                </a:lnTo>
                <a:lnTo>
                  <a:pt x="5764" y="11925"/>
                </a:lnTo>
                <a:lnTo>
                  <a:pt x="5798" y="11905"/>
                </a:lnTo>
                <a:lnTo>
                  <a:pt x="5833" y="11880"/>
                </a:lnTo>
                <a:lnTo>
                  <a:pt x="5849" y="11798"/>
                </a:lnTo>
                <a:lnTo>
                  <a:pt x="5839" y="11728"/>
                </a:lnTo>
                <a:lnTo>
                  <a:pt x="5787" y="11593"/>
                </a:lnTo>
                <a:lnTo>
                  <a:pt x="5741" y="11575"/>
                </a:lnTo>
                <a:lnTo>
                  <a:pt x="5702" y="11549"/>
                </a:lnTo>
                <a:lnTo>
                  <a:pt x="5725" y="11555"/>
                </a:lnTo>
                <a:lnTo>
                  <a:pt x="5753" y="11569"/>
                </a:lnTo>
                <a:lnTo>
                  <a:pt x="5805" y="11575"/>
                </a:lnTo>
                <a:lnTo>
                  <a:pt x="5816" y="11607"/>
                </a:lnTo>
                <a:lnTo>
                  <a:pt x="5833" y="11633"/>
                </a:lnTo>
                <a:lnTo>
                  <a:pt x="5844" y="11639"/>
                </a:lnTo>
                <a:lnTo>
                  <a:pt x="5855" y="11645"/>
                </a:lnTo>
                <a:lnTo>
                  <a:pt x="5862" y="11651"/>
                </a:lnTo>
                <a:lnTo>
                  <a:pt x="5867" y="11664"/>
                </a:lnTo>
                <a:lnTo>
                  <a:pt x="5872" y="11593"/>
                </a:lnTo>
                <a:lnTo>
                  <a:pt x="5872" y="11529"/>
                </a:lnTo>
                <a:lnTo>
                  <a:pt x="5872" y="11491"/>
                </a:lnTo>
                <a:lnTo>
                  <a:pt x="5883" y="11453"/>
                </a:lnTo>
                <a:lnTo>
                  <a:pt x="5906" y="11433"/>
                </a:lnTo>
                <a:lnTo>
                  <a:pt x="5929" y="11421"/>
                </a:lnTo>
                <a:lnTo>
                  <a:pt x="5912" y="11378"/>
                </a:lnTo>
                <a:lnTo>
                  <a:pt x="5901" y="11326"/>
                </a:lnTo>
                <a:lnTo>
                  <a:pt x="5890" y="11268"/>
                </a:lnTo>
                <a:lnTo>
                  <a:pt x="5878" y="11204"/>
                </a:lnTo>
                <a:lnTo>
                  <a:pt x="5867" y="11178"/>
                </a:lnTo>
                <a:lnTo>
                  <a:pt x="5798" y="11097"/>
                </a:lnTo>
                <a:lnTo>
                  <a:pt x="5787" y="11071"/>
                </a:lnTo>
                <a:lnTo>
                  <a:pt x="5793" y="11033"/>
                </a:lnTo>
                <a:lnTo>
                  <a:pt x="5821" y="10912"/>
                </a:lnTo>
                <a:lnTo>
                  <a:pt x="5849" y="10804"/>
                </a:lnTo>
                <a:lnTo>
                  <a:pt x="5883" y="10694"/>
                </a:lnTo>
                <a:lnTo>
                  <a:pt x="5890" y="10657"/>
                </a:lnTo>
                <a:lnTo>
                  <a:pt x="5883" y="10631"/>
                </a:lnTo>
                <a:lnTo>
                  <a:pt x="5878" y="10599"/>
                </a:lnTo>
                <a:lnTo>
                  <a:pt x="5867" y="10523"/>
                </a:lnTo>
                <a:lnTo>
                  <a:pt x="5855" y="10471"/>
                </a:lnTo>
                <a:lnTo>
                  <a:pt x="5787" y="10376"/>
                </a:lnTo>
                <a:lnTo>
                  <a:pt x="5730" y="10358"/>
                </a:lnTo>
                <a:lnTo>
                  <a:pt x="5674" y="10370"/>
                </a:lnTo>
                <a:lnTo>
                  <a:pt x="5663" y="10370"/>
                </a:lnTo>
                <a:lnTo>
                  <a:pt x="5555" y="10294"/>
                </a:lnTo>
                <a:lnTo>
                  <a:pt x="5537" y="10274"/>
                </a:lnTo>
                <a:lnTo>
                  <a:pt x="5531" y="10242"/>
                </a:lnTo>
                <a:lnTo>
                  <a:pt x="5542" y="10262"/>
                </a:lnTo>
                <a:lnTo>
                  <a:pt x="5583" y="10300"/>
                </a:lnTo>
                <a:lnTo>
                  <a:pt x="5611" y="10312"/>
                </a:lnTo>
                <a:lnTo>
                  <a:pt x="5640" y="10312"/>
                </a:lnTo>
                <a:lnTo>
                  <a:pt x="5668" y="10306"/>
                </a:lnTo>
                <a:lnTo>
                  <a:pt x="5741" y="10274"/>
                </a:lnTo>
                <a:lnTo>
                  <a:pt x="5787" y="10286"/>
                </a:lnTo>
                <a:lnTo>
                  <a:pt x="5821" y="10274"/>
                </a:lnTo>
                <a:lnTo>
                  <a:pt x="5844" y="10248"/>
                </a:lnTo>
                <a:lnTo>
                  <a:pt x="5810" y="10190"/>
                </a:lnTo>
                <a:lnTo>
                  <a:pt x="5764" y="10179"/>
                </a:lnTo>
                <a:lnTo>
                  <a:pt x="5730" y="10179"/>
                </a:lnTo>
                <a:lnTo>
                  <a:pt x="5707" y="10173"/>
                </a:lnTo>
                <a:lnTo>
                  <a:pt x="5730" y="10167"/>
                </a:lnTo>
                <a:lnTo>
                  <a:pt x="5764" y="10159"/>
                </a:lnTo>
                <a:lnTo>
                  <a:pt x="5787" y="10153"/>
                </a:lnTo>
                <a:lnTo>
                  <a:pt x="5855" y="10167"/>
                </a:lnTo>
                <a:lnTo>
                  <a:pt x="5883" y="10159"/>
                </a:lnTo>
                <a:lnTo>
                  <a:pt x="5919" y="10147"/>
                </a:lnTo>
                <a:lnTo>
                  <a:pt x="5958" y="10121"/>
                </a:lnTo>
                <a:lnTo>
                  <a:pt x="5997" y="10089"/>
                </a:lnTo>
                <a:lnTo>
                  <a:pt x="6066" y="10045"/>
                </a:lnTo>
                <a:lnTo>
                  <a:pt x="6162" y="9955"/>
                </a:lnTo>
                <a:lnTo>
                  <a:pt x="6180" y="9936"/>
                </a:lnTo>
                <a:lnTo>
                  <a:pt x="6203" y="9918"/>
                </a:lnTo>
                <a:lnTo>
                  <a:pt x="6219" y="9898"/>
                </a:lnTo>
                <a:lnTo>
                  <a:pt x="6260" y="9866"/>
                </a:lnTo>
                <a:lnTo>
                  <a:pt x="6299" y="9840"/>
                </a:lnTo>
                <a:lnTo>
                  <a:pt x="6322" y="9822"/>
                </a:lnTo>
                <a:lnTo>
                  <a:pt x="6327" y="9816"/>
                </a:lnTo>
                <a:lnTo>
                  <a:pt x="6338" y="9758"/>
                </a:lnTo>
                <a:lnTo>
                  <a:pt x="6333" y="9720"/>
                </a:lnTo>
                <a:lnTo>
                  <a:pt x="6317" y="9700"/>
                </a:lnTo>
                <a:lnTo>
                  <a:pt x="6270" y="9695"/>
                </a:lnTo>
                <a:lnTo>
                  <a:pt x="6139" y="9637"/>
                </a:lnTo>
                <a:lnTo>
                  <a:pt x="6123" y="9631"/>
                </a:lnTo>
                <a:lnTo>
                  <a:pt x="6100" y="9631"/>
                </a:lnTo>
                <a:lnTo>
                  <a:pt x="6089" y="9625"/>
                </a:lnTo>
                <a:lnTo>
                  <a:pt x="6048" y="9593"/>
                </a:lnTo>
                <a:lnTo>
                  <a:pt x="6025" y="9579"/>
                </a:lnTo>
                <a:lnTo>
                  <a:pt x="5963" y="9579"/>
                </a:lnTo>
                <a:lnTo>
                  <a:pt x="5896" y="9585"/>
                </a:lnTo>
                <a:lnTo>
                  <a:pt x="5867" y="9585"/>
                </a:lnTo>
                <a:lnTo>
                  <a:pt x="5833" y="9573"/>
                </a:lnTo>
                <a:lnTo>
                  <a:pt x="5872" y="9535"/>
                </a:lnTo>
                <a:lnTo>
                  <a:pt x="5940" y="9503"/>
                </a:lnTo>
                <a:lnTo>
                  <a:pt x="5958" y="9497"/>
                </a:lnTo>
                <a:lnTo>
                  <a:pt x="5952" y="9477"/>
                </a:lnTo>
                <a:lnTo>
                  <a:pt x="5929" y="9465"/>
                </a:lnTo>
                <a:lnTo>
                  <a:pt x="5947" y="9440"/>
                </a:lnTo>
                <a:lnTo>
                  <a:pt x="5963" y="9420"/>
                </a:lnTo>
                <a:lnTo>
                  <a:pt x="6038" y="9402"/>
                </a:lnTo>
                <a:lnTo>
                  <a:pt x="6162" y="9356"/>
                </a:lnTo>
                <a:lnTo>
                  <a:pt x="6224" y="9338"/>
                </a:lnTo>
                <a:lnTo>
                  <a:pt x="6260" y="9318"/>
                </a:lnTo>
                <a:lnTo>
                  <a:pt x="6270" y="9306"/>
                </a:lnTo>
                <a:lnTo>
                  <a:pt x="6281" y="9298"/>
                </a:lnTo>
                <a:lnTo>
                  <a:pt x="6299" y="9260"/>
                </a:lnTo>
                <a:lnTo>
                  <a:pt x="6327" y="9234"/>
                </a:lnTo>
                <a:lnTo>
                  <a:pt x="6338" y="9222"/>
                </a:lnTo>
                <a:lnTo>
                  <a:pt x="6345" y="9216"/>
                </a:lnTo>
                <a:lnTo>
                  <a:pt x="6304" y="9191"/>
                </a:lnTo>
                <a:lnTo>
                  <a:pt x="6253" y="9191"/>
                </a:lnTo>
                <a:lnTo>
                  <a:pt x="6208" y="9179"/>
                </a:lnTo>
                <a:lnTo>
                  <a:pt x="6157" y="9171"/>
                </a:lnTo>
                <a:lnTo>
                  <a:pt x="6082" y="9147"/>
                </a:lnTo>
                <a:lnTo>
                  <a:pt x="6015" y="9147"/>
                </a:lnTo>
                <a:lnTo>
                  <a:pt x="6020" y="9115"/>
                </a:lnTo>
                <a:lnTo>
                  <a:pt x="6009" y="9115"/>
                </a:lnTo>
                <a:lnTo>
                  <a:pt x="5963" y="9121"/>
                </a:lnTo>
                <a:lnTo>
                  <a:pt x="5958" y="9121"/>
                </a:lnTo>
                <a:lnTo>
                  <a:pt x="5958" y="9095"/>
                </a:lnTo>
                <a:lnTo>
                  <a:pt x="5952" y="9089"/>
                </a:lnTo>
                <a:lnTo>
                  <a:pt x="5935" y="9069"/>
                </a:lnTo>
                <a:lnTo>
                  <a:pt x="5919" y="9069"/>
                </a:lnTo>
                <a:lnTo>
                  <a:pt x="5906" y="9069"/>
                </a:lnTo>
                <a:close/>
                <a:moveTo>
                  <a:pt x="6345" y="9069"/>
                </a:moveTo>
                <a:lnTo>
                  <a:pt x="6333" y="9083"/>
                </a:lnTo>
                <a:lnTo>
                  <a:pt x="6327" y="9101"/>
                </a:lnTo>
                <a:lnTo>
                  <a:pt x="6333" y="9133"/>
                </a:lnTo>
                <a:lnTo>
                  <a:pt x="6345" y="9139"/>
                </a:lnTo>
                <a:lnTo>
                  <a:pt x="6361" y="9139"/>
                </a:lnTo>
                <a:lnTo>
                  <a:pt x="6361" y="9133"/>
                </a:lnTo>
                <a:lnTo>
                  <a:pt x="6356" y="9127"/>
                </a:lnTo>
                <a:lnTo>
                  <a:pt x="6356" y="9121"/>
                </a:lnTo>
                <a:lnTo>
                  <a:pt x="6361" y="9107"/>
                </a:lnTo>
                <a:lnTo>
                  <a:pt x="6366" y="9083"/>
                </a:lnTo>
                <a:lnTo>
                  <a:pt x="6350" y="9069"/>
                </a:lnTo>
                <a:lnTo>
                  <a:pt x="6345" y="9069"/>
                </a:lnTo>
                <a:close/>
                <a:moveTo>
                  <a:pt x="8482" y="9075"/>
                </a:moveTo>
                <a:lnTo>
                  <a:pt x="8469" y="9089"/>
                </a:lnTo>
                <a:lnTo>
                  <a:pt x="8459" y="9121"/>
                </a:lnTo>
                <a:lnTo>
                  <a:pt x="8441" y="9153"/>
                </a:lnTo>
                <a:lnTo>
                  <a:pt x="8436" y="9165"/>
                </a:lnTo>
                <a:lnTo>
                  <a:pt x="8436" y="9185"/>
                </a:lnTo>
                <a:lnTo>
                  <a:pt x="8453" y="9197"/>
                </a:lnTo>
                <a:lnTo>
                  <a:pt x="8477" y="9147"/>
                </a:lnTo>
                <a:lnTo>
                  <a:pt x="8487" y="9107"/>
                </a:lnTo>
                <a:lnTo>
                  <a:pt x="8493" y="9075"/>
                </a:lnTo>
                <a:lnTo>
                  <a:pt x="8482" y="9075"/>
                </a:lnTo>
                <a:close/>
                <a:moveTo>
                  <a:pt x="6395" y="9139"/>
                </a:moveTo>
                <a:lnTo>
                  <a:pt x="6389" y="9171"/>
                </a:lnTo>
                <a:lnTo>
                  <a:pt x="6395" y="9185"/>
                </a:lnTo>
                <a:lnTo>
                  <a:pt x="6412" y="9159"/>
                </a:lnTo>
                <a:lnTo>
                  <a:pt x="6423" y="9147"/>
                </a:lnTo>
                <a:lnTo>
                  <a:pt x="6418" y="9139"/>
                </a:lnTo>
                <a:lnTo>
                  <a:pt x="6395" y="9139"/>
                </a:lnTo>
                <a:close/>
                <a:moveTo>
                  <a:pt x="5128" y="9228"/>
                </a:moveTo>
                <a:lnTo>
                  <a:pt x="5116" y="9234"/>
                </a:lnTo>
                <a:lnTo>
                  <a:pt x="5116" y="9242"/>
                </a:lnTo>
                <a:lnTo>
                  <a:pt x="5139" y="9292"/>
                </a:lnTo>
                <a:lnTo>
                  <a:pt x="5167" y="9306"/>
                </a:lnTo>
                <a:lnTo>
                  <a:pt x="5213" y="9274"/>
                </a:lnTo>
                <a:lnTo>
                  <a:pt x="5201" y="9242"/>
                </a:lnTo>
                <a:lnTo>
                  <a:pt x="5180" y="9242"/>
                </a:lnTo>
                <a:lnTo>
                  <a:pt x="5173" y="9234"/>
                </a:lnTo>
                <a:lnTo>
                  <a:pt x="5151" y="9234"/>
                </a:lnTo>
                <a:lnTo>
                  <a:pt x="5144" y="9228"/>
                </a:lnTo>
                <a:lnTo>
                  <a:pt x="5139" y="9228"/>
                </a:lnTo>
                <a:lnTo>
                  <a:pt x="5128" y="9228"/>
                </a:lnTo>
                <a:close/>
                <a:moveTo>
                  <a:pt x="5379" y="9324"/>
                </a:moveTo>
                <a:lnTo>
                  <a:pt x="5356" y="9350"/>
                </a:lnTo>
                <a:lnTo>
                  <a:pt x="5293" y="9350"/>
                </a:lnTo>
                <a:lnTo>
                  <a:pt x="5293" y="9370"/>
                </a:lnTo>
                <a:lnTo>
                  <a:pt x="5286" y="9376"/>
                </a:lnTo>
                <a:lnTo>
                  <a:pt x="5276" y="9382"/>
                </a:lnTo>
                <a:lnTo>
                  <a:pt x="5265" y="9382"/>
                </a:lnTo>
                <a:lnTo>
                  <a:pt x="5258" y="9370"/>
                </a:lnTo>
                <a:lnTo>
                  <a:pt x="5237" y="9376"/>
                </a:lnTo>
                <a:lnTo>
                  <a:pt x="5229" y="9382"/>
                </a:lnTo>
                <a:lnTo>
                  <a:pt x="5224" y="9402"/>
                </a:lnTo>
                <a:lnTo>
                  <a:pt x="5224" y="9426"/>
                </a:lnTo>
                <a:lnTo>
                  <a:pt x="5270" y="9465"/>
                </a:lnTo>
                <a:lnTo>
                  <a:pt x="5258" y="9509"/>
                </a:lnTo>
                <a:lnTo>
                  <a:pt x="5258" y="9529"/>
                </a:lnTo>
                <a:lnTo>
                  <a:pt x="5265" y="9541"/>
                </a:lnTo>
                <a:lnTo>
                  <a:pt x="5286" y="9553"/>
                </a:lnTo>
                <a:lnTo>
                  <a:pt x="5322" y="9561"/>
                </a:lnTo>
                <a:lnTo>
                  <a:pt x="5286" y="9625"/>
                </a:lnTo>
                <a:lnTo>
                  <a:pt x="5286" y="9631"/>
                </a:lnTo>
                <a:lnTo>
                  <a:pt x="5299" y="9631"/>
                </a:lnTo>
                <a:lnTo>
                  <a:pt x="5309" y="9631"/>
                </a:lnTo>
                <a:lnTo>
                  <a:pt x="5361" y="9605"/>
                </a:lnTo>
                <a:lnTo>
                  <a:pt x="5395" y="9593"/>
                </a:lnTo>
                <a:lnTo>
                  <a:pt x="5407" y="9579"/>
                </a:lnTo>
                <a:lnTo>
                  <a:pt x="5412" y="9567"/>
                </a:lnTo>
                <a:lnTo>
                  <a:pt x="5412" y="9561"/>
                </a:lnTo>
                <a:lnTo>
                  <a:pt x="5372" y="9547"/>
                </a:lnTo>
                <a:lnTo>
                  <a:pt x="5338" y="9521"/>
                </a:lnTo>
                <a:lnTo>
                  <a:pt x="5338" y="9509"/>
                </a:lnTo>
                <a:lnTo>
                  <a:pt x="5332" y="9497"/>
                </a:lnTo>
                <a:lnTo>
                  <a:pt x="5338" y="9483"/>
                </a:lnTo>
                <a:lnTo>
                  <a:pt x="5350" y="9457"/>
                </a:lnTo>
                <a:lnTo>
                  <a:pt x="5366" y="9434"/>
                </a:lnTo>
                <a:lnTo>
                  <a:pt x="5379" y="9420"/>
                </a:lnTo>
                <a:lnTo>
                  <a:pt x="5395" y="9382"/>
                </a:lnTo>
                <a:lnTo>
                  <a:pt x="5400" y="9344"/>
                </a:lnTo>
                <a:lnTo>
                  <a:pt x="5389" y="9330"/>
                </a:lnTo>
                <a:lnTo>
                  <a:pt x="5379" y="9324"/>
                </a:lnTo>
                <a:close/>
                <a:moveTo>
                  <a:pt x="5077" y="9350"/>
                </a:moveTo>
                <a:lnTo>
                  <a:pt x="5054" y="9382"/>
                </a:lnTo>
                <a:lnTo>
                  <a:pt x="5031" y="9414"/>
                </a:lnTo>
                <a:lnTo>
                  <a:pt x="5020" y="9426"/>
                </a:lnTo>
                <a:lnTo>
                  <a:pt x="5015" y="9457"/>
                </a:lnTo>
                <a:lnTo>
                  <a:pt x="5015" y="9471"/>
                </a:lnTo>
                <a:lnTo>
                  <a:pt x="5025" y="9477"/>
                </a:lnTo>
                <a:lnTo>
                  <a:pt x="5038" y="9477"/>
                </a:lnTo>
                <a:lnTo>
                  <a:pt x="5038" y="9471"/>
                </a:lnTo>
                <a:lnTo>
                  <a:pt x="5105" y="9370"/>
                </a:lnTo>
                <a:lnTo>
                  <a:pt x="5100" y="9356"/>
                </a:lnTo>
                <a:lnTo>
                  <a:pt x="5077" y="9350"/>
                </a:lnTo>
                <a:close/>
                <a:moveTo>
                  <a:pt x="4945" y="9497"/>
                </a:moveTo>
                <a:lnTo>
                  <a:pt x="4935" y="9509"/>
                </a:lnTo>
                <a:lnTo>
                  <a:pt x="4929" y="9515"/>
                </a:lnTo>
                <a:lnTo>
                  <a:pt x="4935" y="9521"/>
                </a:lnTo>
                <a:lnTo>
                  <a:pt x="4958" y="9529"/>
                </a:lnTo>
                <a:lnTo>
                  <a:pt x="4968" y="9521"/>
                </a:lnTo>
                <a:lnTo>
                  <a:pt x="4968" y="9509"/>
                </a:lnTo>
                <a:lnTo>
                  <a:pt x="4963" y="9497"/>
                </a:lnTo>
                <a:lnTo>
                  <a:pt x="4945" y="9497"/>
                </a:lnTo>
                <a:close/>
                <a:moveTo>
                  <a:pt x="5219" y="9593"/>
                </a:moveTo>
                <a:lnTo>
                  <a:pt x="5185" y="9599"/>
                </a:lnTo>
                <a:lnTo>
                  <a:pt x="5185" y="9625"/>
                </a:lnTo>
                <a:lnTo>
                  <a:pt x="5185" y="9637"/>
                </a:lnTo>
                <a:lnTo>
                  <a:pt x="5196" y="9637"/>
                </a:lnTo>
                <a:lnTo>
                  <a:pt x="5208" y="9637"/>
                </a:lnTo>
                <a:lnTo>
                  <a:pt x="5213" y="9631"/>
                </a:lnTo>
                <a:lnTo>
                  <a:pt x="5219" y="9617"/>
                </a:lnTo>
                <a:lnTo>
                  <a:pt x="5224" y="9605"/>
                </a:lnTo>
                <a:lnTo>
                  <a:pt x="5219" y="9593"/>
                </a:lnTo>
                <a:close/>
                <a:moveTo>
                  <a:pt x="5059" y="9738"/>
                </a:moveTo>
                <a:lnTo>
                  <a:pt x="5020" y="9758"/>
                </a:lnTo>
                <a:lnTo>
                  <a:pt x="5015" y="9764"/>
                </a:lnTo>
                <a:lnTo>
                  <a:pt x="5031" y="9770"/>
                </a:lnTo>
                <a:lnTo>
                  <a:pt x="5059" y="9758"/>
                </a:lnTo>
                <a:lnTo>
                  <a:pt x="5077" y="9744"/>
                </a:lnTo>
                <a:lnTo>
                  <a:pt x="5077" y="9738"/>
                </a:lnTo>
                <a:lnTo>
                  <a:pt x="5059" y="9738"/>
                </a:lnTo>
                <a:close/>
                <a:moveTo>
                  <a:pt x="5139" y="9784"/>
                </a:moveTo>
                <a:lnTo>
                  <a:pt x="5110" y="9790"/>
                </a:lnTo>
                <a:lnTo>
                  <a:pt x="5100" y="9790"/>
                </a:lnTo>
                <a:lnTo>
                  <a:pt x="5087" y="9802"/>
                </a:lnTo>
                <a:lnTo>
                  <a:pt x="5087" y="9808"/>
                </a:lnTo>
                <a:lnTo>
                  <a:pt x="5110" y="9854"/>
                </a:lnTo>
                <a:lnTo>
                  <a:pt x="5059" y="9904"/>
                </a:lnTo>
                <a:lnTo>
                  <a:pt x="5031" y="9904"/>
                </a:lnTo>
                <a:lnTo>
                  <a:pt x="5020" y="9912"/>
                </a:lnTo>
                <a:lnTo>
                  <a:pt x="5020" y="9924"/>
                </a:lnTo>
                <a:lnTo>
                  <a:pt x="5048" y="9936"/>
                </a:lnTo>
                <a:lnTo>
                  <a:pt x="5151" y="9949"/>
                </a:lnTo>
                <a:lnTo>
                  <a:pt x="5190" y="9892"/>
                </a:lnTo>
                <a:lnTo>
                  <a:pt x="5185" y="9866"/>
                </a:lnTo>
                <a:lnTo>
                  <a:pt x="5162" y="9854"/>
                </a:lnTo>
                <a:lnTo>
                  <a:pt x="5162" y="9816"/>
                </a:lnTo>
                <a:lnTo>
                  <a:pt x="5157" y="9790"/>
                </a:lnTo>
                <a:lnTo>
                  <a:pt x="5151" y="9784"/>
                </a:lnTo>
                <a:lnTo>
                  <a:pt x="5139" y="9784"/>
                </a:lnTo>
                <a:close/>
                <a:moveTo>
                  <a:pt x="12086" y="9892"/>
                </a:moveTo>
                <a:lnTo>
                  <a:pt x="12074" y="9898"/>
                </a:lnTo>
                <a:lnTo>
                  <a:pt x="12068" y="9904"/>
                </a:lnTo>
                <a:lnTo>
                  <a:pt x="12068" y="9936"/>
                </a:lnTo>
                <a:lnTo>
                  <a:pt x="12074" y="9961"/>
                </a:lnTo>
                <a:lnTo>
                  <a:pt x="12091" y="9961"/>
                </a:lnTo>
                <a:lnTo>
                  <a:pt x="12102" y="9961"/>
                </a:lnTo>
                <a:lnTo>
                  <a:pt x="12114" y="9943"/>
                </a:lnTo>
                <a:lnTo>
                  <a:pt x="12086" y="9912"/>
                </a:lnTo>
                <a:lnTo>
                  <a:pt x="12086" y="9892"/>
                </a:lnTo>
                <a:close/>
                <a:moveTo>
                  <a:pt x="11727" y="9936"/>
                </a:moveTo>
                <a:lnTo>
                  <a:pt x="11717" y="9955"/>
                </a:lnTo>
                <a:lnTo>
                  <a:pt x="11717" y="9961"/>
                </a:lnTo>
                <a:lnTo>
                  <a:pt x="11727" y="9967"/>
                </a:lnTo>
                <a:lnTo>
                  <a:pt x="11727" y="9981"/>
                </a:lnTo>
                <a:lnTo>
                  <a:pt x="11722" y="9993"/>
                </a:lnTo>
                <a:lnTo>
                  <a:pt x="11709" y="10013"/>
                </a:lnTo>
                <a:lnTo>
                  <a:pt x="11693" y="10013"/>
                </a:lnTo>
                <a:lnTo>
                  <a:pt x="11704" y="9981"/>
                </a:lnTo>
                <a:lnTo>
                  <a:pt x="11693" y="9981"/>
                </a:lnTo>
                <a:lnTo>
                  <a:pt x="11681" y="9987"/>
                </a:lnTo>
                <a:lnTo>
                  <a:pt x="11670" y="9999"/>
                </a:lnTo>
                <a:lnTo>
                  <a:pt x="11670" y="10063"/>
                </a:lnTo>
                <a:lnTo>
                  <a:pt x="11681" y="10071"/>
                </a:lnTo>
                <a:lnTo>
                  <a:pt x="11738" y="10077"/>
                </a:lnTo>
                <a:lnTo>
                  <a:pt x="11745" y="10051"/>
                </a:lnTo>
                <a:lnTo>
                  <a:pt x="11750" y="10039"/>
                </a:lnTo>
                <a:lnTo>
                  <a:pt x="11756" y="10031"/>
                </a:lnTo>
                <a:lnTo>
                  <a:pt x="11773" y="10031"/>
                </a:lnTo>
                <a:lnTo>
                  <a:pt x="11779" y="10039"/>
                </a:lnTo>
                <a:lnTo>
                  <a:pt x="11784" y="10039"/>
                </a:lnTo>
                <a:lnTo>
                  <a:pt x="11807" y="10013"/>
                </a:lnTo>
                <a:lnTo>
                  <a:pt x="11807" y="9999"/>
                </a:lnTo>
                <a:lnTo>
                  <a:pt x="11795" y="9993"/>
                </a:lnTo>
                <a:lnTo>
                  <a:pt x="11795" y="9987"/>
                </a:lnTo>
                <a:lnTo>
                  <a:pt x="11784" y="9967"/>
                </a:lnTo>
                <a:lnTo>
                  <a:pt x="11773" y="9961"/>
                </a:lnTo>
                <a:lnTo>
                  <a:pt x="11766" y="9961"/>
                </a:lnTo>
                <a:lnTo>
                  <a:pt x="11761" y="9961"/>
                </a:lnTo>
                <a:lnTo>
                  <a:pt x="11750" y="9955"/>
                </a:lnTo>
                <a:lnTo>
                  <a:pt x="11745" y="9936"/>
                </a:lnTo>
                <a:lnTo>
                  <a:pt x="11727" y="9936"/>
                </a:lnTo>
                <a:close/>
                <a:moveTo>
                  <a:pt x="11647" y="9987"/>
                </a:moveTo>
                <a:lnTo>
                  <a:pt x="11631" y="10013"/>
                </a:lnTo>
                <a:lnTo>
                  <a:pt x="11631" y="10031"/>
                </a:lnTo>
                <a:lnTo>
                  <a:pt x="11637" y="10039"/>
                </a:lnTo>
                <a:lnTo>
                  <a:pt x="11647" y="10025"/>
                </a:lnTo>
                <a:lnTo>
                  <a:pt x="11653" y="10025"/>
                </a:lnTo>
                <a:lnTo>
                  <a:pt x="11665" y="10031"/>
                </a:lnTo>
                <a:lnTo>
                  <a:pt x="11665" y="10019"/>
                </a:lnTo>
                <a:lnTo>
                  <a:pt x="11665" y="9993"/>
                </a:lnTo>
                <a:lnTo>
                  <a:pt x="11647" y="9987"/>
                </a:lnTo>
                <a:close/>
                <a:moveTo>
                  <a:pt x="12193" y="9987"/>
                </a:moveTo>
                <a:lnTo>
                  <a:pt x="12187" y="9993"/>
                </a:lnTo>
                <a:lnTo>
                  <a:pt x="12187" y="10013"/>
                </a:lnTo>
                <a:lnTo>
                  <a:pt x="12177" y="10013"/>
                </a:lnTo>
                <a:lnTo>
                  <a:pt x="12177" y="10025"/>
                </a:lnTo>
                <a:lnTo>
                  <a:pt x="12193" y="10051"/>
                </a:lnTo>
                <a:lnTo>
                  <a:pt x="12210" y="10051"/>
                </a:lnTo>
                <a:lnTo>
                  <a:pt x="12210" y="10039"/>
                </a:lnTo>
                <a:lnTo>
                  <a:pt x="12200" y="10019"/>
                </a:lnTo>
                <a:lnTo>
                  <a:pt x="12210" y="10019"/>
                </a:lnTo>
                <a:lnTo>
                  <a:pt x="12205" y="9999"/>
                </a:lnTo>
                <a:lnTo>
                  <a:pt x="12193" y="9987"/>
                </a:lnTo>
                <a:close/>
                <a:moveTo>
                  <a:pt x="12244" y="10045"/>
                </a:moveTo>
                <a:lnTo>
                  <a:pt x="12233" y="10063"/>
                </a:lnTo>
                <a:lnTo>
                  <a:pt x="12221" y="10077"/>
                </a:lnTo>
                <a:lnTo>
                  <a:pt x="12239" y="10089"/>
                </a:lnTo>
                <a:lnTo>
                  <a:pt x="12244" y="10103"/>
                </a:lnTo>
                <a:lnTo>
                  <a:pt x="12244" y="10121"/>
                </a:lnTo>
                <a:lnTo>
                  <a:pt x="12249" y="10135"/>
                </a:lnTo>
                <a:lnTo>
                  <a:pt x="12273" y="10141"/>
                </a:lnTo>
                <a:lnTo>
                  <a:pt x="12273" y="10121"/>
                </a:lnTo>
                <a:lnTo>
                  <a:pt x="12267" y="10109"/>
                </a:lnTo>
                <a:lnTo>
                  <a:pt x="12278" y="10089"/>
                </a:lnTo>
                <a:lnTo>
                  <a:pt x="12301" y="10083"/>
                </a:lnTo>
                <a:lnTo>
                  <a:pt x="12296" y="10057"/>
                </a:lnTo>
                <a:lnTo>
                  <a:pt x="12285" y="10057"/>
                </a:lnTo>
                <a:lnTo>
                  <a:pt x="12257" y="10045"/>
                </a:lnTo>
                <a:lnTo>
                  <a:pt x="12244" y="10045"/>
                </a:lnTo>
                <a:close/>
                <a:moveTo>
                  <a:pt x="5082" y="10051"/>
                </a:moveTo>
                <a:lnTo>
                  <a:pt x="5038" y="10063"/>
                </a:lnTo>
                <a:lnTo>
                  <a:pt x="5015" y="10077"/>
                </a:lnTo>
                <a:lnTo>
                  <a:pt x="5015" y="10083"/>
                </a:lnTo>
                <a:lnTo>
                  <a:pt x="5020" y="10095"/>
                </a:lnTo>
                <a:lnTo>
                  <a:pt x="4981" y="10109"/>
                </a:lnTo>
                <a:lnTo>
                  <a:pt x="4963" y="10115"/>
                </a:lnTo>
                <a:lnTo>
                  <a:pt x="4952" y="10141"/>
                </a:lnTo>
                <a:lnTo>
                  <a:pt x="4952" y="10147"/>
                </a:lnTo>
                <a:lnTo>
                  <a:pt x="4952" y="10159"/>
                </a:lnTo>
                <a:lnTo>
                  <a:pt x="4958" y="10167"/>
                </a:lnTo>
                <a:lnTo>
                  <a:pt x="4968" y="10159"/>
                </a:lnTo>
                <a:lnTo>
                  <a:pt x="5054" y="10095"/>
                </a:lnTo>
                <a:lnTo>
                  <a:pt x="5100" y="10051"/>
                </a:lnTo>
                <a:lnTo>
                  <a:pt x="5094" y="10051"/>
                </a:lnTo>
                <a:lnTo>
                  <a:pt x="5082" y="10051"/>
                </a:lnTo>
                <a:close/>
                <a:moveTo>
                  <a:pt x="4888" y="10095"/>
                </a:moveTo>
                <a:lnTo>
                  <a:pt x="4878" y="10103"/>
                </a:lnTo>
                <a:lnTo>
                  <a:pt x="4867" y="10109"/>
                </a:lnTo>
                <a:lnTo>
                  <a:pt x="4855" y="10115"/>
                </a:lnTo>
                <a:lnTo>
                  <a:pt x="4844" y="10135"/>
                </a:lnTo>
                <a:lnTo>
                  <a:pt x="4821" y="10153"/>
                </a:lnTo>
                <a:lnTo>
                  <a:pt x="4821" y="10159"/>
                </a:lnTo>
                <a:lnTo>
                  <a:pt x="4832" y="10167"/>
                </a:lnTo>
                <a:lnTo>
                  <a:pt x="4872" y="10147"/>
                </a:lnTo>
                <a:lnTo>
                  <a:pt x="4883" y="10147"/>
                </a:lnTo>
                <a:lnTo>
                  <a:pt x="4872" y="10167"/>
                </a:lnTo>
                <a:lnTo>
                  <a:pt x="4860" y="10198"/>
                </a:lnTo>
                <a:lnTo>
                  <a:pt x="4839" y="10210"/>
                </a:lnTo>
                <a:lnTo>
                  <a:pt x="4839" y="10216"/>
                </a:lnTo>
                <a:lnTo>
                  <a:pt x="4849" y="10222"/>
                </a:lnTo>
                <a:lnTo>
                  <a:pt x="4901" y="10216"/>
                </a:lnTo>
                <a:lnTo>
                  <a:pt x="4917" y="10204"/>
                </a:lnTo>
                <a:lnTo>
                  <a:pt x="4924" y="10190"/>
                </a:lnTo>
                <a:lnTo>
                  <a:pt x="4935" y="10153"/>
                </a:lnTo>
                <a:lnTo>
                  <a:pt x="4963" y="10095"/>
                </a:lnTo>
                <a:lnTo>
                  <a:pt x="4935" y="10095"/>
                </a:lnTo>
                <a:lnTo>
                  <a:pt x="4901" y="10109"/>
                </a:lnTo>
                <a:lnTo>
                  <a:pt x="4901" y="10103"/>
                </a:lnTo>
                <a:lnTo>
                  <a:pt x="4888" y="10095"/>
                </a:lnTo>
                <a:close/>
                <a:moveTo>
                  <a:pt x="11836" y="10103"/>
                </a:moveTo>
                <a:lnTo>
                  <a:pt x="11823" y="10109"/>
                </a:lnTo>
                <a:lnTo>
                  <a:pt x="11813" y="10115"/>
                </a:lnTo>
                <a:lnTo>
                  <a:pt x="11813" y="10121"/>
                </a:lnTo>
                <a:lnTo>
                  <a:pt x="11830" y="10121"/>
                </a:lnTo>
                <a:lnTo>
                  <a:pt x="11836" y="10135"/>
                </a:lnTo>
                <a:lnTo>
                  <a:pt x="11859" y="10135"/>
                </a:lnTo>
                <a:lnTo>
                  <a:pt x="11859" y="10121"/>
                </a:lnTo>
                <a:lnTo>
                  <a:pt x="11852" y="10109"/>
                </a:lnTo>
                <a:lnTo>
                  <a:pt x="11836" y="10103"/>
                </a:lnTo>
                <a:close/>
                <a:moveTo>
                  <a:pt x="12097" y="10103"/>
                </a:moveTo>
                <a:lnTo>
                  <a:pt x="12079" y="10115"/>
                </a:lnTo>
                <a:lnTo>
                  <a:pt x="12068" y="10121"/>
                </a:lnTo>
                <a:lnTo>
                  <a:pt x="12079" y="10135"/>
                </a:lnTo>
                <a:lnTo>
                  <a:pt x="12102" y="10135"/>
                </a:lnTo>
                <a:lnTo>
                  <a:pt x="12107" y="10121"/>
                </a:lnTo>
                <a:lnTo>
                  <a:pt x="12107" y="10109"/>
                </a:lnTo>
                <a:lnTo>
                  <a:pt x="12097" y="10103"/>
                </a:lnTo>
                <a:close/>
                <a:moveTo>
                  <a:pt x="12143" y="10103"/>
                </a:moveTo>
                <a:lnTo>
                  <a:pt x="12125" y="10109"/>
                </a:lnTo>
                <a:lnTo>
                  <a:pt x="12114" y="10135"/>
                </a:lnTo>
                <a:lnTo>
                  <a:pt x="12125" y="10141"/>
                </a:lnTo>
                <a:lnTo>
                  <a:pt x="12154" y="10127"/>
                </a:lnTo>
                <a:lnTo>
                  <a:pt x="12164" y="10103"/>
                </a:lnTo>
                <a:lnTo>
                  <a:pt x="12143" y="10103"/>
                </a:lnTo>
                <a:close/>
                <a:moveTo>
                  <a:pt x="4270" y="10222"/>
                </a:moveTo>
                <a:lnTo>
                  <a:pt x="4252" y="10236"/>
                </a:lnTo>
                <a:lnTo>
                  <a:pt x="4235" y="10262"/>
                </a:lnTo>
                <a:lnTo>
                  <a:pt x="4206" y="10268"/>
                </a:lnTo>
                <a:lnTo>
                  <a:pt x="4190" y="10286"/>
                </a:lnTo>
                <a:lnTo>
                  <a:pt x="4178" y="10326"/>
                </a:lnTo>
                <a:lnTo>
                  <a:pt x="4139" y="10344"/>
                </a:lnTo>
                <a:lnTo>
                  <a:pt x="4121" y="10344"/>
                </a:lnTo>
                <a:lnTo>
                  <a:pt x="4110" y="10358"/>
                </a:lnTo>
                <a:lnTo>
                  <a:pt x="4082" y="10358"/>
                </a:lnTo>
                <a:lnTo>
                  <a:pt x="4059" y="10364"/>
                </a:lnTo>
                <a:lnTo>
                  <a:pt x="4030" y="10376"/>
                </a:lnTo>
                <a:lnTo>
                  <a:pt x="4082" y="10439"/>
                </a:lnTo>
                <a:lnTo>
                  <a:pt x="4167" y="10459"/>
                </a:lnTo>
                <a:lnTo>
                  <a:pt x="4139" y="10477"/>
                </a:lnTo>
                <a:lnTo>
                  <a:pt x="4110" y="10509"/>
                </a:lnTo>
                <a:lnTo>
                  <a:pt x="4087" y="10509"/>
                </a:lnTo>
                <a:lnTo>
                  <a:pt x="4054" y="10509"/>
                </a:lnTo>
                <a:lnTo>
                  <a:pt x="4036" y="10509"/>
                </a:lnTo>
                <a:lnTo>
                  <a:pt x="4007" y="10523"/>
                </a:lnTo>
                <a:lnTo>
                  <a:pt x="3974" y="10535"/>
                </a:lnTo>
                <a:lnTo>
                  <a:pt x="3974" y="10561"/>
                </a:lnTo>
                <a:lnTo>
                  <a:pt x="3963" y="10593"/>
                </a:lnTo>
                <a:lnTo>
                  <a:pt x="3951" y="10593"/>
                </a:lnTo>
                <a:lnTo>
                  <a:pt x="3922" y="10561"/>
                </a:lnTo>
                <a:lnTo>
                  <a:pt x="3872" y="10523"/>
                </a:lnTo>
                <a:lnTo>
                  <a:pt x="3865" y="10523"/>
                </a:lnTo>
                <a:lnTo>
                  <a:pt x="3832" y="10541"/>
                </a:lnTo>
                <a:lnTo>
                  <a:pt x="3821" y="10541"/>
                </a:lnTo>
                <a:lnTo>
                  <a:pt x="3803" y="10491"/>
                </a:lnTo>
                <a:lnTo>
                  <a:pt x="3752" y="10459"/>
                </a:lnTo>
                <a:lnTo>
                  <a:pt x="3712" y="10445"/>
                </a:lnTo>
                <a:lnTo>
                  <a:pt x="3679" y="10445"/>
                </a:lnTo>
                <a:lnTo>
                  <a:pt x="3656" y="10433"/>
                </a:lnTo>
                <a:lnTo>
                  <a:pt x="3645" y="10428"/>
                </a:lnTo>
                <a:lnTo>
                  <a:pt x="3622" y="10428"/>
                </a:lnTo>
                <a:lnTo>
                  <a:pt x="3604" y="10445"/>
                </a:lnTo>
                <a:lnTo>
                  <a:pt x="3588" y="10471"/>
                </a:lnTo>
                <a:lnTo>
                  <a:pt x="3622" y="10465"/>
                </a:lnTo>
                <a:lnTo>
                  <a:pt x="3617" y="10491"/>
                </a:lnTo>
                <a:lnTo>
                  <a:pt x="3599" y="10523"/>
                </a:lnTo>
                <a:lnTo>
                  <a:pt x="3627" y="10523"/>
                </a:lnTo>
                <a:lnTo>
                  <a:pt x="3617" y="10541"/>
                </a:lnTo>
                <a:lnTo>
                  <a:pt x="3599" y="10561"/>
                </a:lnTo>
                <a:lnTo>
                  <a:pt x="3570" y="10587"/>
                </a:lnTo>
                <a:lnTo>
                  <a:pt x="3547" y="10619"/>
                </a:lnTo>
                <a:lnTo>
                  <a:pt x="3593" y="10619"/>
                </a:lnTo>
                <a:lnTo>
                  <a:pt x="3627" y="10645"/>
                </a:lnTo>
                <a:lnTo>
                  <a:pt x="3617" y="10657"/>
                </a:lnTo>
                <a:lnTo>
                  <a:pt x="3609" y="10677"/>
                </a:lnTo>
                <a:lnTo>
                  <a:pt x="3565" y="10669"/>
                </a:lnTo>
                <a:lnTo>
                  <a:pt x="3514" y="10677"/>
                </a:lnTo>
                <a:lnTo>
                  <a:pt x="3503" y="10688"/>
                </a:lnTo>
                <a:lnTo>
                  <a:pt x="3490" y="10708"/>
                </a:lnTo>
                <a:lnTo>
                  <a:pt x="3496" y="10720"/>
                </a:lnTo>
                <a:lnTo>
                  <a:pt x="3519" y="10752"/>
                </a:lnTo>
                <a:lnTo>
                  <a:pt x="3480" y="10740"/>
                </a:lnTo>
                <a:lnTo>
                  <a:pt x="3446" y="10740"/>
                </a:lnTo>
                <a:lnTo>
                  <a:pt x="3434" y="10726"/>
                </a:lnTo>
                <a:lnTo>
                  <a:pt x="3418" y="10732"/>
                </a:lnTo>
                <a:lnTo>
                  <a:pt x="3405" y="10752"/>
                </a:lnTo>
                <a:lnTo>
                  <a:pt x="3411" y="10772"/>
                </a:lnTo>
                <a:lnTo>
                  <a:pt x="3395" y="10778"/>
                </a:lnTo>
                <a:lnTo>
                  <a:pt x="3382" y="10796"/>
                </a:lnTo>
                <a:lnTo>
                  <a:pt x="3400" y="10810"/>
                </a:lnTo>
                <a:lnTo>
                  <a:pt x="3428" y="10816"/>
                </a:lnTo>
                <a:lnTo>
                  <a:pt x="3446" y="10836"/>
                </a:lnTo>
                <a:lnTo>
                  <a:pt x="3418" y="10848"/>
                </a:lnTo>
                <a:lnTo>
                  <a:pt x="3423" y="10860"/>
                </a:lnTo>
                <a:lnTo>
                  <a:pt x="3434" y="10868"/>
                </a:lnTo>
                <a:lnTo>
                  <a:pt x="3451" y="10868"/>
                </a:lnTo>
                <a:lnTo>
                  <a:pt x="3474" y="10880"/>
                </a:lnTo>
                <a:lnTo>
                  <a:pt x="3474" y="10886"/>
                </a:lnTo>
                <a:lnTo>
                  <a:pt x="3462" y="10912"/>
                </a:lnTo>
                <a:lnTo>
                  <a:pt x="3467" y="10918"/>
                </a:lnTo>
                <a:lnTo>
                  <a:pt x="3474" y="10931"/>
                </a:lnTo>
                <a:lnTo>
                  <a:pt x="3480" y="10937"/>
                </a:lnTo>
                <a:lnTo>
                  <a:pt x="3565" y="10963"/>
                </a:lnTo>
                <a:lnTo>
                  <a:pt x="3581" y="10981"/>
                </a:lnTo>
                <a:lnTo>
                  <a:pt x="3599" y="11007"/>
                </a:lnTo>
                <a:lnTo>
                  <a:pt x="3570" y="11019"/>
                </a:lnTo>
                <a:lnTo>
                  <a:pt x="3565" y="11019"/>
                </a:lnTo>
                <a:lnTo>
                  <a:pt x="3553" y="11013"/>
                </a:lnTo>
                <a:lnTo>
                  <a:pt x="3531" y="11019"/>
                </a:lnTo>
                <a:lnTo>
                  <a:pt x="3503" y="11007"/>
                </a:lnTo>
                <a:lnTo>
                  <a:pt x="3485" y="11013"/>
                </a:lnTo>
                <a:lnTo>
                  <a:pt x="3405" y="11065"/>
                </a:lnTo>
                <a:lnTo>
                  <a:pt x="3411" y="11077"/>
                </a:lnTo>
                <a:lnTo>
                  <a:pt x="3411" y="11097"/>
                </a:lnTo>
                <a:lnTo>
                  <a:pt x="3371" y="11123"/>
                </a:lnTo>
                <a:lnTo>
                  <a:pt x="3348" y="11135"/>
                </a:lnTo>
                <a:lnTo>
                  <a:pt x="3263" y="11167"/>
                </a:lnTo>
                <a:lnTo>
                  <a:pt x="3201" y="11186"/>
                </a:lnTo>
                <a:lnTo>
                  <a:pt x="3235" y="11192"/>
                </a:lnTo>
                <a:lnTo>
                  <a:pt x="3281" y="11192"/>
                </a:lnTo>
                <a:lnTo>
                  <a:pt x="3297" y="11186"/>
                </a:lnTo>
                <a:lnTo>
                  <a:pt x="3304" y="11186"/>
                </a:lnTo>
                <a:lnTo>
                  <a:pt x="3320" y="11204"/>
                </a:lnTo>
                <a:lnTo>
                  <a:pt x="3338" y="11218"/>
                </a:lnTo>
                <a:lnTo>
                  <a:pt x="3389" y="11230"/>
                </a:lnTo>
                <a:lnTo>
                  <a:pt x="3418" y="11224"/>
                </a:lnTo>
                <a:lnTo>
                  <a:pt x="3467" y="11198"/>
                </a:lnTo>
                <a:lnTo>
                  <a:pt x="3474" y="11224"/>
                </a:lnTo>
                <a:lnTo>
                  <a:pt x="3496" y="11250"/>
                </a:lnTo>
                <a:lnTo>
                  <a:pt x="3418" y="11250"/>
                </a:lnTo>
                <a:lnTo>
                  <a:pt x="3338" y="11242"/>
                </a:lnTo>
                <a:lnTo>
                  <a:pt x="3276" y="11224"/>
                </a:lnTo>
                <a:lnTo>
                  <a:pt x="3258" y="11224"/>
                </a:lnTo>
                <a:lnTo>
                  <a:pt x="3206" y="11242"/>
                </a:lnTo>
                <a:lnTo>
                  <a:pt x="3183" y="11250"/>
                </a:lnTo>
                <a:lnTo>
                  <a:pt x="3155" y="11256"/>
                </a:lnTo>
                <a:lnTo>
                  <a:pt x="3162" y="11274"/>
                </a:lnTo>
                <a:lnTo>
                  <a:pt x="3144" y="11314"/>
                </a:lnTo>
                <a:lnTo>
                  <a:pt x="3149" y="11338"/>
                </a:lnTo>
                <a:lnTo>
                  <a:pt x="3105" y="11326"/>
                </a:lnTo>
                <a:lnTo>
                  <a:pt x="3098" y="11314"/>
                </a:lnTo>
                <a:lnTo>
                  <a:pt x="3087" y="11300"/>
                </a:lnTo>
                <a:lnTo>
                  <a:pt x="3069" y="11288"/>
                </a:lnTo>
                <a:lnTo>
                  <a:pt x="3048" y="11282"/>
                </a:lnTo>
                <a:lnTo>
                  <a:pt x="2997" y="11300"/>
                </a:lnTo>
                <a:lnTo>
                  <a:pt x="2979" y="11314"/>
                </a:lnTo>
                <a:lnTo>
                  <a:pt x="2968" y="11326"/>
                </a:lnTo>
                <a:lnTo>
                  <a:pt x="3002" y="11346"/>
                </a:lnTo>
                <a:lnTo>
                  <a:pt x="3077" y="11370"/>
                </a:lnTo>
                <a:lnTo>
                  <a:pt x="3082" y="11384"/>
                </a:lnTo>
                <a:lnTo>
                  <a:pt x="3059" y="11396"/>
                </a:lnTo>
                <a:lnTo>
                  <a:pt x="3030" y="11402"/>
                </a:lnTo>
                <a:lnTo>
                  <a:pt x="2997" y="11402"/>
                </a:lnTo>
                <a:lnTo>
                  <a:pt x="2963" y="11415"/>
                </a:lnTo>
                <a:lnTo>
                  <a:pt x="2899" y="11447"/>
                </a:lnTo>
                <a:lnTo>
                  <a:pt x="2894" y="11479"/>
                </a:lnTo>
                <a:lnTo>
                  <a:pt x="2922" y="11485"/>
                </a:lnTo>
                <a:lnTo>
                  <a:pt x="2917" y="11497"/>
                </a:lnTo>
                <a:lnTo>
                  <a:pt x="2945" y="11517"/>
                </a:lnTo>
                <a:lnTo>
                  <a:pt x="3093" y="11523"/>
                </a:lnTo>
                <a:lnTo>
                  <a:pt x="3041" y="11529"/>
                </a:lnTo>
                <a:lnTo>
                  <a:pt x="3020" y="11543"/>
                </a:lnTo>
                <a:lnTo>
                  <a:pt x="3002" y="11543"/>
                </a:lnTo>
                <a:lnTo>
                  <a:pt x="2974" y="11555"/>
                </a:lnTo>
                <a:lnTo>
                  <a:pt x="2922" y="11575"/>
                </a:lnTo>
                <a:lnTo>
                  <a:pt x="2894" y="11593"/>
                </a:lnTo>
                <a:lnTo>
                  <a:pt x="2922" y="11601"/>
                </a:lnTo>
                <a:lnTo>
                  <a:pt x="2956" y="11593"/>
                </a:lnTo>
                <a:lnTo>
                  <a:pt x="3048" y="11607"/>
                </a:lnTo>
                <a:lnTo>
                  <a:pt x="3059" y="11619"/>
                </a:lnTo>
                <a:lnTo>
                  <a:pt x="3048" y="11625"/>
                </a:lnTo>
                <a:lnTo>
                  <a:pt x="2997" y="11633"/>
                </a:lnTo>
                <a:lnTo>
                  <a:pt x="2934" y="11670"/>
                </a:lnTo>
                <a:lnTo>
                  <a:pt x="2950" y="11688"/>
                </a:lnTo>
                <a:lnTo>
                  <a:pt x="3013" y="11688"/>
                </a:lnTo>
                <a:lnTo>
                  <a:pt x="3036" y="11688"/>
                </a:lnTo>
                <a:lnTo>
                  <a:pt x="3048" y="11702"/>
                </a:lnTo>
                <a:lnTo>
                  <a:pt x="3059" y="11720"/>
                </a:lnTo>
                <a:lnTo>
                  <a:pt x="3064" y="11720"/>
                </a:lnTo>
                <a:lnTo>
                  <a:pt x="3206" y="11734"/>
                </a:lnTo>
                <a:lnTo>
                  <a:pt x="3240" y="11720"/>
                </a:lnTo>
                <a:lnTo>
                  <a:pt x="3281" y="11728"/>
                </a:lnTo>
                <a:lnTo>
                  <a:pt x="3320" y="11714"/>
                </a:lnTo>
                <a:lnTo>
                  <a:pt x="3338" y="11720"/>
                </a:lnTo>
                <a:lnTo>
                  <a:pt x="3361" y="11714"/>
                </a:lnTo>
                <a:lnTo>
                  <a:pt x="3377" y="11688"/>
                </a:lnTo>
                <a:lnTo>
                  <a:pt x="3389" y="11664"/>
                </a:lnTo>
                <a:lnTo>
                  <a:pt x="3389" y="11651"/>
                </a:lnTo>
                <a:lnTo>
                  <a:pt x="3382" y="11639"/>
                </a:lnTo>
                <a:lnTo>
                  <a:pt x="3411" y="11651"/>
                </a:lnTo>
                <a:lnTo>
                  <a:pt x="3418" y="11657"/>
                </a:lnTo>
                <a:lnTo>
                  <a:pt x="3418" y="11676"/>
                </a:lnTo>
                <a:lnTo>
                  <a:pt x="3428" y="11702"/>
                </a:lnTo>
                <a:lnTo>
                  <a:pt x="3451" y="11702"/>
                </a:lnTo>
                <a:lnTo>
                  <a:pt x="3485" y="11696"/>
                </a:lnTo>
                <a:lnTo>
                  <a:pt x="3524" y="11670"/>
                </a:lnTo>
                <a:lnTo>
                  <a:pt x="3537" y="11670"/>
                </a:lnTo>
                <a:lnTo>
                  <a:pt x="3588" y="11676"/>
                </a:lnTo>
                <a:lnTo>
                  <a:pt x="3599" y="11670"/>
                </a:lnTo>
                <a:lnTo>
                  <a:pt x="3617" y="11664"/>
                </a:lnTo>
                <a:lnTo>
                  <a:pt x="3633" y="11651"/>
                </a:lnTo>
                <a:lnTo>
                  <a:pt x="3650" y="11633"/>
                </a:lnTo>
                <a:lnTo>
                  <a:pt x="3679" y="11633"/>
                </a:lnTo>
                <a:lnTo>
                  <a:pt x="3736" y="11645"/>
                </a:lnTo>
                <a:lnTo>
                  <a:pt x="3769" y="11664"/>
                </a:lnTo>
                <a:lnTo>
                  <a:pt x="3792" y="11657"/>
                </a:lnTo>
                <a:lnTo>
                  <a:pt x="3826" y="11625"/>
                </a:lnTo>
                <a:lnTo>
                  <a:pt x="3816" y="11664"/>
                </a:lnTo>
                <a:lnTo>
                  <a:pt x="3821" y="11670"/>
                </a:lnTo>
                <a:lnTo>
                  <a:pt x="3832" y="11664"/>
                </a:lnTo>
                <a:lnTo>
                  <a:pt x="3860" y="11657"/>
                </a:lnTo>
                <a:lnTo>
                  <a:pt x="3883" y="11664"/>
                </a:lnTo>
                <a:lnTo>
                  <a:pt x="3906" y="11688"/>
                </a:lnTo>
                <a:lnTo>
                  <a:pt x="3940" y="11696"/>
                </a:lnTo>
                <a:lnTo>
                  <a:pt x="3979" y="11688"/>
                </a:lnTo>
                <a:lnTo>
                  <a:pt x="3968" y="11633"/>
                </a:lnTo>
                <a:lnTo>
                  <a:pt x="3991" y="11625"/>
                </a:lnTo>
                <a:lnTo>
                  <a:pt x="4014" y="11619"/>
                </a:lnTo>
                <a:lnTo>
                  <a:pt x="4077" y="11569"/>
                </a:lnTo>
                <a:lnTo>
                  <a:pt x="4110" y="11517"/>
                </a:lnTo>
                <a:lnTo>
                  <a:pt x="4139" y="11485"/>
                </a:lnTo>
                <a:lnTo>
                  <a:pt x="4167" y="11459"/>
                </a:lnTo>
                <a:lnTo>
                  <a:pt x="4196" y="11441"/>
                </a:lnTo>
                <a:lnTo>
                  <a:pt x="4219" y="11415"/>
                </a:lnTo>
                <a:lnTo>
                  <a:pt x="4252" y="11346"/>
                </a:lnTo>
                <a:lnTo>
                  <a:pt x="4270" y="11306"/>
                </a:lnTo>
                <a:lnTo>
                  <a:pt x="4286" y="11242"/>
                </a:lnTo>
                <a:lnTo>
                  <a:pt x="4299" y="11210"/>
                </a:lnTo>
                <a:lnTo>
                  <a:pt x="4309" y="11204"/>
                </a:lnTo>
                <a:lnTo>
                  <a:pt x="4327" y="11172"/>
                </a:lnTo>
                <a:lnTo>
                  <a:pt x="4338" y="11155"/>
                </a:lnTo>
                <a:lnTo>
                  <a:pt x="4356" y="11123"/>
                </a:lnTo>
                <a:lnTo>
                  <a:pt x="4356" y="11083"/>
                </a:lnTo>
                <a:lnTo>
                  <a:pt x="4377" y="11039"/>
                </a:lnTo>
                <a:lnTo>
                  <a:pt x="4389" y="10995"/>
                </a:lnTo>
                <a:lnTo>
                  <a:pt x="4389" y="10969"/>
                </a:lnTo>
                <a:lnTo>
                  <a:pt x="4395" y="10937"/>
                </a:lnTo>
                <a:lnTo>
                  <a:pt x="4412" y="10918"/>
                </a:lnTo>
                <a:lnTo>
                  <a:pt x="4423" y="10912"/>
                </a:lnTo>
                <a:lnTo>
                  <a:pt x="4441" y="10923"/>
                </a:lnTo>
                <a:lnTo>
                  <a:pt x="4462" y="10923"/>
                </a:lnTo>
                <a:lnTo>
                  <a:pt x="4469" y="10906"/>
                </a:lnTo>
                <a:lnTo>
                  <a:pt x="4462" y="10886"/>
                </a:lnTo>
                <a:lnTo>
                  <a:pt x="4480" y="10912"/>
                </a:lnTo>
                <a:lnTo>
                  <a:pt x="4503" y="10923"/>
                </a:lnTo>
                <a:lnTo>
                  <a:pt x="4531" y="10912"/>
                </a:lnTo>
                <a:lnTo>
                  <a:pt x="4560" y="10892"/>
                </a:lnTo>
                <a:lnTo>
                  <a:pt x="4576" y="10874"/>
                </a:lnTo>
                <a:lnTo>
                  <a:pt x="4594" y="10860"/>
                </a:lnTo>
                <a:lnTo>
                  <a:pt x="4622" y="10868"/>
                </a:lnTo>
                <a:lnTo>
                  <a:pt x="4656" y="10868"/>
                </a:lnTo>
                <a:lnTo>
                  <a:pt x="4689" y="10828"/>
                </a:lnTo>
                <a:lnTo>
                  <a:pt x="4673" y="10822"/>
                </a:lnTo>
                <a:lnTo>
                  <a:pt x="4673" y="10816"/>
                </a:lnTo>
                <a:lnTo>
                  <a:pt x="4697" y="10772"/>
                </a:lnTo>
                <a:lnTo>
                  <a:pt x="4707" y="10740"/>
                </a:lnTo>
                <a:lnTo>
                  <a:pt x="4718" y="10752"/>
                </a:lnTo>
                <a:lnTo>
                  <a:pt x="4725" y="10764"/>
                </a:lnTo>
                <a:lnTo>
                  <a:pt x="4718" y="10790"/>
                </a:lnTo>
                <a:lnTo>
                  <a:pt x="4725" y="10804"/>
                </a:lnTo>
                <a:lnTo>
                  <a:pt x="4741" y="10778"/>
                </a:lnTo>
                <a:lnTo>
                  <a:pt x="4753" y="10752"/>
                </a:lnTo>
                <a:lnTo>
                  <a:pt x="4759" y="10720"/>
                </a:lnTo>
                <a:lnTo>
                  <a:pt x="4759" y="10694"/>
                </a:lnTo>
                <a:lnTo>
                  <a:pt x="4725" y="10677"/>
                </a:lnTo>
                <a:lnTo>
                  <a:pt x="4707" y="10677"/>
                </a:lnTo>
                <a:lnTo>
                  <a:pt x="4684" y="10682"/>
                </a:lnTo>
                <a:lnTo>
                  <a:pt x="4697" y="10663"/>
                </a:lnTo>
                <a:lnTo>
                  <a:pt x="4730" y="10657"/>
                </a:lnTo>
                <a:lnTo>
                  <a:pt x="4753" y="10645"/>
                </a:lnTo>
                <a:lnTo>
                  <a:pt x="4769" y="10619"/>
                </a:lnTo>
                <a:lnTo>
                  <a:pt x="4759" y="10561"/>
                </a:lnTo>
                <a:lnTo>
                  <a:pt x="4759" y="10497"/>
                </a:lnTo>
                <a:lnTo>
                  <a:pt x="4775" y="10445"/>
                </a:lnTo>
                <a:lnTo>
                  <a:pt x="4775" y="10402"/>
                </a:lnTo>
                <a:lnTo>
                  <a:pt x="4753" y="10396"/>
                </a:lnTo>
                <a:lnTo>
                  <a:pt x="4725" y="10370"/>
                </a:lnTo>
                <a:lnTo>
                  <a:pt x="4702" y="10364"/>
                </a:lnTo>
                <a:lnTo>
                  <a:pt x="4640" y="10364"/>
                </a:lnTo>
                <a:lnTo>
                  <a:pt x="4604" y="10350"/>
                </a:lnTo>
                <a:lnTo>
                  <a:pt x="4594" y="10344"/>
                </a:lnTo>
                <a:lnTo>
                  <a:pt x="4583" y="10338"/>
                </a:lnTo>
                <a:lnTo>
                  <a:pt x="4537" y="10376"/>
                </a:lnTo>
                <a:lnTo>
                  <a:pt x="4508" y="10382"/>
                </a:lnTo>
                <a:lnTo>
                  <a:pt x="4498" y="10370"/>
                </a:lnTo>
                <a:lnTo>
                  <a:pt x="4498" y="10350"/>
                </a:lnTo>
                <a:lnTo>
                  <a:pt x="4519" y="10338"/>
                </a:lnTo>
                <a:lnTo>
                  <a:pt x="4554" y="10332"/>
                </a:lnTo>
                <a:lnTo>
                  <a:pt x="4594" y="10312"/>
                </a:lnTo>
                <a:lnTo>
                  <a:pt x="4576" y="10294"/>
                </a:lnTo>
                <a:lnTo>
                  <a:pt x="4565" y="10268"/>
                </a:lnTo>
                <a:lnTo>
                  <a:pt x="4560" y="10236"/>
                </a:lnTo>
                <a:lnTo>
                  <a:pt x="4547" y="10222"/>
                </a:lnTo>
                <a:lnTo>
                  <a:pt x="4531" y="10222"/>
                </a:lnTo>
                <a:lnTo>
                  <a:pt x="4531" y="10254"/>
                </a:lnTo>
                <a:lnTo>
                  <a:pt x="4491" y="10248"/>
                </a:lnTo>
                <a:lnTo>
                  <a:pt x="4469" y="10254"/>
                </a:lnTo>
                <a:lnTo>
                  <a:pt x="4451" y="10280"/>
                </a:lnTo>
                <a:lnTo>
                  <a:pt x="4446" y="10300"/>
                </a:lnTo>
                <a:lnTo>
                  <a:pt x="4434" y="10326"/>
                </a:lnTo>
                <a:lnTo>
                  <a:pt x="4423" y="10350"/>
                </a:lnTo>
                <a:lnTo>
                  <a:pt x="4384" y="10358"/>
                </a:lnTo>
                <a:lnTo>
                  <a:pt x="4361" y="10364"/>
                </a:lnTo>
                <a:lnTo>
                  <a:pt x="4395" y="10344"/>
                </a:lnTo>
                <a:lnTo>
                  <a:pt x="4389" y="10332"/>
                </a:lnTo>
                <a:lnTo>
                  <a:pt x="4412" y="10318"/>
                </a:lnTo>
                <a:lnTo>
                  <a:pt x="4428" y="10306"/>
                </a:lnTo>
                <a:lnTo>
                  <a:pt x="4434" y="10286"/>
                </a:lnTo>
                <a:lnTo>
                  <a:pt x="4434" y="10268"/>
                </a:lnTo>
                <a:lnTo>
                  <a:pt x="4441" y="10248"/>
                </a:lnTo>
                <a:lnTo>
                  <a:pt x="4434" y="10236"/>
                </a:lnTo>
                <a:lnTo>
                  <a:pt x="4412" y="10230"/>
                </a:lnTo>
                <a:lnTo>
                  <a:pt x="4400" y="10262"/>
                </a:lnTo>
                <a:lnTo>
                  <a:pt x="4389" y="10248"/>
                </a:lnTo>
                <a:lnTo>
                  <a:pt x="4356" y="10236"/>
                </a:lnTo>
                <a:lnTo>
                  <a:pt x="4343" y="10230"/>
                </a:lnTo>
                <a:lnTo>
                  <a:pt x="4304" y="10236"/>
                </a:lnTo>
                <a:lnTo>
                  <a:pt x="4270" y="10222"/>
                </a:lnTo>
                <a:close/>
                <a:moveTo>
                  <a:pt x="11340" y="10248"/>
                </a:moveTo>
                <a:lnTo>
                  <a:pt x="11324" y="10254"/>
                </a:lnTo>
                <a:lnTo>
                  <a:pt x="11319" y="10274"/>
                </a:lnTo>
                <a:lnTo>
                  <a:pt x="11312" y="10274"/>
                </a:lnTo>
                <a:lnTo>
                  <a:pt x="11312" y="10294"/>
                </a:lnTo>
                <a:lnTo>
                  <a:pt x="11324" y="10280"/>
                </a:lnTo>
                <a:lnTo>
                  <a:pt x="11329" y="10274"/>
                </a:lnTo>
                <a:lnTo>
                  <a:pt x="11352" y="10262"/>
                </a:lnTo>
                <a:lnTo>
                  <a:pt x="11358" y="10262"/>
                </a:lnTo>
                <a:lnTo>
                  <a:pt x="11340" y="10248"/>
                </a:lnTo>
                <a:close/>
                <a:moveTo>
                  <a:pt x="5087" y="10268"/>
                </a:moveTo>
                <a:lnTo>
                  <a:pt x="5077" y="10274"/>
                </a:lnTo>
                <a:lnTo>
                  <a:pt x="5066" y="10280"/>
                </a:lnTo>
                <a:lnTo>
                  <a:pt x="5048" y="10300"/>
                </a:lnTo>
                <a:lnTo>
                  <a:pt x="5025" y="10364"/>
                </a:lnTo>
                <a:lnTo>
                  <a:pt x="5031" y="10382"/>
                </a:lnTo>
                <a:lnTo>
                  <a:pt x="5038" y="10390"/>
                </a:lnTo>
                <a:lnTo>
                  <a:pt x="5071" y="10402"/>
                </a:lnTo>
                <a:lnTo>
                  <a:pt x="5082" y="10382"/>
                </a:lnTo>
                <a:lnTo>
                  <a:pt x="5100" y="10344"/>
                </a:lnTo>
                <a:lnTo>
                  <a:pt x="5110" y="10300"/>
                </a:lnTo>
                <a:lnTo>
                  <a:pt x="5110" y="10286"/>
                </a:lnTo>
                <a:lnTo>
                  <a:pt x="5105" y="10274"/>
                </a:lnTo>
                <a:lnTo>
                  <a:pt x="5087" y="10268"/>
                </a:lnTo>
                <a:close/>
                <a:moveTo>
                  <a:pt x="11244" y="10433"/>
                </a:moveTo>
                <a:lnTo>
                  <a:pt x="11221" y="10439"/>
                </a:lnTo>
                <a:lnTo>
                  <a:pt x="11216" y="10445"/>
                </a:lnTo>
                <a:lnTo>
                  <a:pt x="11205" y="10465"/>
                </a:lnTo>
                <a:lnTo>
                  <a:pt x="11210" y="10465"/>
                </a:lnTo>
                <a:lnTo>
                  <a:pt x="11221" y="10465"/>
                </a:lnTo>
                <a:lnTo>
                  <a:pt x="11244" y="10433"/>
                </a:lnTo>
                <a:close/>
                <a:moveTo>
                  <a:pt x="3531" y="10523"/>
                </a:moveTo>
                <a:lnTo>
                  <a:pt x="3496" y="10529"/>
                </a:lnTo>
                <a:lnTo>
                  <a:pt x="3542" y="10561"/>
                </a:lnTo>
                <a:lnTo>
                  <a:pt x="3537" y="10581"/>
                </a:lnTo>
                <a:lnTo>
                  <a:pt x="3542" y="10599"/>
                </a:lnTo>
                <a:lnTo>
                  <a:pt x="3553" y="10593"/>
                </a:lnTo>
                <a:lnTo>
                  <a:pt x="3570" y="10555"/>
                </a:lnTo>
                <a:lnTo>
                  <a:pt x="3565" y="10549"/>
                </a:lnTo>
                <a:lnTo>
                  <a:pt x="3537" y="10529"/>
                </a:lnTo>
                <a:lnTo>
                  <a:pt x="3531" y="10523"/>
                </a:lnTo>
                <a:close/>
                <a:moveTo>
                  <a:pt x="12200" y="10619"/>
                </a:moveTo>
                <a:lnTo>
                  <a:pt x="12171" y="10637"/>
                </a:lnTo>
                <a:lnTo>
                  <a:pt x="12154" y="10657"/>
                </a:lnTo>
                <a:lnTo>
                  <a:pt x="12058" y="10657"/>
                </a:lnTo>
                <a:lnTo>
                  <a:pt x="12074" y="10682"/>
                </a:lnTo>
                <a:lnTo>
                  <a:pt x="12107" y="10688"/>
                </a:lnTo>
                <a:lnTo>
                  <a:pt x="12130" y="10708"/>
                </a:lnTo>
                <a:lnTo>
                  <a:pt x="12136" y="10752"/>
                </a:lnTo>
                <a:lnTo>
                  <a:pt x="12125" y="10772"/>
                </a:lnTo>
                <a:lnTo>
                  <a:pt x="12143" y="10784"/>
                </a:lnTo>
                <a:lnTo>
                  <a:pt x="12171" y="10784"/>
                </a:lnTo>
                <a:lnTo>
                  <a:pt x="12210" y="10740"/>
                </a:lnTo>
                <a:lnTo>
                  <a:pt x="12210" y="10746"/>
                </a:lnTo>
                <a:lnTo>
                  <a:pt x="12221" y="10758"/>
                </a:lnTo>
                <a:lnTo>
                  <a:pt x="12244" y="10740"/>
                </a:lnTo>
                <a:lnTo>
                  <a:pt x="12267" y="10740"/>
                </a:lnTo>
                <a:lnTo>
                  <a:pt x="12273" y="10700"/>
                </a:lnTo>
                <a:lnTo>
                  <a:pt x="12262" y="10669"/>
                </a:lnTo>
                <a:lnTo>
                  <a:pt x="12221" y="10651"/>
                </a:lnTo>
                <a:lnTo>
                  <a:pt x="12221" y="10645"/>
                </a:lnTo>
                <a:lnTo>
                  <a:pt x="12221" y="10625"/>
                </a:lnTo>
                <a:lnTo>
                  <a:pt x="12210" y="10619"/>
                </a:lnTo>
                <a:lnTo>
                  <a:pt x="12200" y="10619"/>
                </a:lnTo>
                <a:close/>
                <a:moveTo>
                  <a:pt x="12136" y="10810"/>
                </a:moveTo>
                <a:lnTo>
                  <a:pt x="12114" y="10816"/>
                </a:lnTo>
                <a:lnTo>
                  <a:pt x="12079" y="10822"/>
                </a:lnTo>
                <a:lnTo>
                  <a:pt x="12058" y="10854"/>
                </a:lnTo>
                <a:lnTo>
                  <a:pt x="12040" y="10848"/>
                </a:lnTo>
                <a:lnTo>
                  <a:pt x="12035" y="10848"/>
                </a:lnTo>
                <a:lnTo>
                  <a:pt x="12006" y="10860"/>
                </a:lnTo>
                <a:lnTo>
                  <a:pt x="11994" y="10842"/>
                </a:lnTo>
                <a:lnTo>
                  <a:pt x="11972" y="10836"/>
                </a:lnTo>
                <a:lnTo>
                  <a:pt x="11960" y="10842"/>
                </a:lnTo>
                <a:lnTo>
                  <a:pt x="11972" y="10892"/>
                </a:lnTo>
                <a:lnTo>
                  <a:pt x="11965" y="10912"/>
                </a:lnTo>
                <a:lnTo>
                  <a:pt x="11949" y="10923"/>
                </a:lnTo>
                <a:lnTo>
                  <a:pt x="11944" y="10923"/>
                </a:lnTo>
                <a:lnTo>
                  <a:pt x="11932" y="10923"/>
                </a:lnTo>
                <a:lnTo>
                  <a:pt x="11932" y="10943"/>
                </a:lnTo>
                <a:lnTo>
                  <a:pt x="11965" y="10975"/>
                </a:lnTo>
                <a:lnTo>
                  <a:pt x="11978" y="10995"/>
                </a:lnTo>
                <a:lnTo>
                  <a:pt x="11994" y="11001"/>
                </a:lnTo>
                <a:lnTo>
                  <a:pt x="11983" y="11019"/>
                </a:lnTo>
                <a:lnTo>
                  <a:pt x="11926" y="11065"/>
                </a:lnTo>
                <a:lnTo>
                  <a:pt x="11921" y="11077"/>
                </a:lnTo>
                <a:lnTo>
                  <a:pt x="11921" y="11091"/>
                </a:lnTo>
                <a:lnTo>
                  <a:pt x="11944" y="11097"/>
                </a:lnTo>
                <a:lnTo>
                  <a:pt x="11965" y="11083"/>
                </a:lnTo>
                <a:lnTo>
                  <a:pt x="11994" y="11051"/>
                </a:lnTo>
                <a:lnTo>
                  <a:pt x="12017" y="11007"/>
                </a:lnTo>
                <a:lnTo>
                  <a:pt x="12045" y="10981"/>
                </a:lnTo>
                <a:lnTo>
                  <a:pt x="12079" y="10981"/>
                </a:lnTo>
                <a:lnTo>
                  <a:pt x="12130" y="10995"/>
                </a:lnTo>
                <a:lnTo>
                  <a:pt x="12143" y="10981"/>
                </a:lnTo>
                <a:lnTo>
                  <a:pt x="12177" y="10963"/>
                </a:lnTo>
                <a:lnTo>
                  <a:pt x="12210" y="10943"/>
                </a:lnTo>
                <a:lnTo>
                  <a:pt x="12221" y="10943"/>
                </a:lnTo>
                <a:lnTo>
                  <a:pt x="12233" y="10931"/>
                </a:lnTo>
                <a:lnTo>
                  <a:pt x="12249" y="10918"/>
                </a:lnTo>
                <a:lnTo>
                  <a:pt x="12301" y="10918"/>
                </a:lnTo>
                <a:lnTo>
                  <a:pt x="12296" y="10906"/>
                </a:lnTo>
                <a:lnTo>
                  <a:pt x="12233" y="10836"/>
                </a:lnTo>
                <a:lnTo>
                  <a:pt x="12200" y="10822"/>
                </a:lnTo>
                <a:lnTo>
                  <a:pt x="12182" y="10828"/>
                </a:lnTo>
                <a:lnTo>
                  <a:pt x="12164" y="10828"/>
                </a:lnTo>
                <a:lnTo>
                  <a:pt x="12154" y="10816"/>
                </a:lnTo>
                <a:lnTo>
                  <a:pt x="12136" y="10810"/>
                </a:lnTo>
                <a:close/>
                <a:moveTo>
                  <a:pt x="9198" y="10816"/>
                </a:moveTo>
                <a:lnTo>
                  <a:pt x="9175" y="10836"/>
                </a:lnTo>
                <a:lnTo>
                  <a:pt x="9203" y="10854"/>
                </a:lnTo>
                <a:lnTo>
                  <a:pt x="9216" y="10848"/>
                </a:lnTo>
                <a:lnTo>
                  <a:pt x="9226" y="10842"/>
                </a:lnTo>
                <a:lnTo>
                  <a:pt x="9255" y="10828"/>
                </a:lnTo>
                <a:lnTo>
                  <a:pt x="9237" y="10816"/>
                </a:lnTo>
                <a:lnTo>
                  <a:pt x="9198" y="10816"/>
                </a:lnTo>
                <a:close/>
                <a:moveTo>
                  <a:pt x="12285" y="10816"/>
                </a:moveTo>
                <a:lnTo>
                  <a:pt x="12273" y="10822"/>
                </a:lnTo>
                <a:lnTo>
                  <a:pt x="12257" y="10842"/>
                </a:lnTo>
                <a:lnTo>
                  <a:pt x="12296" y="10880"/>
                </a:lnTo>
                <a:lnTo>
                  <a:pt x="12313" y="10874"/>
                </a:lnTo>
                <a:lnTo>
                  <a:pt x="12319" y="10868"/>
                </a:lnTo>
                <a:lnTo>
                  <a:pt x="12324" y="10836"/>
                </a:lnTo>
                <a:lnTo>
                  <a:pt x="12285" y="10816"/>
                </a:lnTo>
                <a:close/>
                <a:moveTo>
                  <a:pt x="4963" y="10918"/>
                </a:moveTo>
                <a:lnTo>
                  <a:pt x="4940" y="10923"/>
                </a:lnTo>
                <a:lnTo>
                  <a:pt x="4883" y="10963"/>
                </a:lnTo>
                <a:lnTo>
                  <a:pt x="4855" y="10969"/>
                </a:lnTo>
                <a:lnTo>
                  <a:pt x="4821" y="11013"/>
                </a:lnTo>
                <a:lnTo>
                  <a:pt x="4798" y="11033"/>
                </a:lnTo>
                <a:lnTo>
                  <a:pt x="4803" y="11033"/>
                </a:lnTo>
                <a:lnTo>
                  <a:pt x="4821" y="11033"/>
                </a:lnTo>
                <a:lnTo>
                  <a:pt x="4832" y="11051"/>
                </a:lnTo>
                <a:lnTo>
                  <a:pt x="4912" y="11013"/>
                </a:lnTo>
                <a:lnTo>
                  <a:pt x="4929" y="11001"/>
                </a:lnTo>
                <a:lnTo>
                  <a:pt x="4952" y="10987"/>
                </a:lnTo>
                <a:lnTo>
                  <a:pt x="4974" y="10931"/>
                </a:lnTo>
                <a:lnTo>
                  <a:pt x="4968" y="10923"/>
                </a:lnTo>
                <a:lnTo>
                  <a:pt x="4963" y="10918"/>
                </a:lnTo>
                <a:close/>
                <a:moveTo>
                  <a:pt x="11244" y="10949"/>
                </a:moveTo>
                <a:lnTo>
                  <a:pt x="11216" y="10981"/>
                </a:lnTo>
                <a:lnTo>
                  <a:pt x="11216" y="11001"/>
                </a:lnTo>
                <a:lnTo>
                  <a:pt x="11226" y="11007"/>
                </a:lnTo>
                <a:lnTo>
                  <a:pt x="11244" y="10981"/>
                </a:lnTo>
                <a:lnTo>
                  <a:pt x="11290" y="10969"/>
                </a:lnTo>
                <a:lnTo>
                  <a:pt x="11278" y="10963"/>
                </a:lnTo>
                <a:lnTo>
                  <a:pt x="11244" y="10949"/>
                </a:lnTo>
                <a:close/>
                <a:moveTo>
                  <a:pt x="11182" y="10969"/>
                </a:moveTo>
                <a:lnTo>
                  <a:pt x="11164" y="10975"/>
                </a:lnTo>
                <a:lnTo>
                  <a:pt x="11148" y="11001"/>
                </a:lnTo>
                <a:lnTo>
                  <a:pt x="11130" y="10987"/>
                </a:lnTo>
                <a:lnTo>
                  <a:pt x="11084" y="10987"/>
                </a:lnTo>
                <a:lnTo>
                  <a:pt x="11040" y="11019"/>
                </a:lnTo>
                <a:lnTo>
                  <a:pt x="10999" y="11059"/>
                </a:lnTo>
                <a:lnTo>
                  <a:pt x="10971" y="11071"/>
                </a:lnTo>
                <a:lnTo>
                  <a:pt x="10949" y="11091"/>
                </a:lnTo>
                <a:lnTo>
                  <a:pt x="10931" y="11141"/>
                </a:lnTo>
                <a:lnTo>
                  <a:pt x="10926" y="11186"/>
                </a:lnTo>
                <a:lnTo>
                  <a:pt x="10903" y="11210"/>
                </a:lnTo>
                <a:lnTo>
                  <a:pt x="10908" y="11242"/>
                </a:lnTo>
                <a:lnTo>
                  <a:pt x="10908" y="11282"/>
                </a:lnTo>
                <a:lnTo>
                  <a:pt x="10921" y="11306"/>
                </a:lnTo>
                <a:lnTo>
                  <a:pt x="10892" y="11332"/>
                </a:lnTo>
                <a:lnTo>
                  <a:pt x="10864" y="11370"/>
                </a:lnTo>
                <a:lnTo>
                  <a:pt x="10892" y="11370"/>
                </a:lnTo>
                <a:lnTo>
                  <a:pt x="10921" y="11352"/>
                </a:lnTo>
                <a:lnTo>
                  <a:pt x="10949" y="11306"/>
                </a:lnTo>
                <a:lnTo>
                  <a:pt x="10978" y="11282"/>
                </a:lnTo>
                <a:lnTo>
                  <a:pt x="10999" y="11268"/>
                </a:lnTo>
                <a:lnTo>
                  <a:pt x="11045" y="11256"/>
                </a:lnTo>
                <a:lnTo>
                  <a:pt x="11063" y="11218"/>
                </a:lnTo>
                <a:lnTo>
                  <a:pt x="11079" y="11204"/>
                </a:lnTo>
                <a:lnTo>
                  <a:pt x="11097" y="11198"/>
                </a:lnTo>
                <a:lnTo>
                  <a:pt x="11113" y="11198"/>
                </a:lnTo>
                <a:lnTo>
                  <a:pt x="11097" y="11155"/>
                </a:lnTo>
                <a:lnTo>
                  <a:pt x="11130" y="11059"/>
                </a:lnTo>
                <a:lnTo>
                  <a:pt x="11153" y="11051"/>
                </a:lnTo>
                <a:lnTo>
                  <a:pt x="11169" y="11045"/>
                </a:lnTo>
                <a:lnTo>
                  <a:pt x="11187" y="11019"/>
                </a:lnTo>
                <a:lnTo>
                  <a:pt x="11210" y="11013"/>
                </a:lnTo>
                <a:lnTo>
                  <a:pt x="11193" y="10981"/>
                </a:lnTo>
                <a:lnTo>
                  <a:pt x="11182" y="10969"/>
                </a:lnTo>
                <a:close/>
                <a:moveTo>
                  <a:pt x="10653" y="11129"/>
                </a:moveTo>
                <a:lnTo>
                  <a:pt x="10642" y="11141"/>
                </a:lnTo>
                <a:lnTo>
                  <a:pt x="10624" y="11167"/>
                </a:lnTo>
                <a:lnTo>
                  <a:pt x="10601" y="11198"/>
                </a:lnTo>
                <a:lnTo>
                  <a:pt x="10580" y="11236"/>
                </a:lnTo>
                <a:lnTo>
                  <a:pt x="10516" y="11306"/>
                </a:lnTo>
                <a:lnTo>
                  <a:pt x="10494" y="11314"/>
                </a:lnTo>
                <a:lnTo>
                  <a:pt x="10391" y="11441"/>
                </a:lnTo>
                <a:lnTo>
                  <a:pt x="10381" y="11473"/>
                </a:lnTo>
                <a:lnTo>
                  <a:pt x="10358" y="11549"/>
                </a:lnTo>
                <a:lnTo>
                  <a:pt x="10352" y="11581"/>
                </a:lnTo>
                <a:lnTo>
                  <a:pt x="10363" y="11587"/>
                </a:lnTo>
                <a:lnTo>
                  <a:pt x="10381" y="11569"/>
                </a:lnTo>
                <a:lnTo>
                  <a:pt x="10516" y="11352"/>
                </a:lnTo>
                <a:lnTo>
                  <a:pt x="10539" y="11338"/>
                </a:lnTo>
                <a:lnTo>
                  <a:pt x="10567" y="11282"/>
                </a:lnTo>
                <a:lnTo>
                  <a:pt x="10642" y="11192"/>
                </a:lnTo>
                <a:lnTo>
                  <a:pt x="10647" y="11186"/>
                </a:lnTo>
                <a:lnTo>
                  <a:pt x="10647" y="11161"/>
                </a:lnTo>
                <a:lnTo>
                  <a:pt x="10670" y="11147"/>
                </a:lnTo>
                <a:lnTo>
                  <a:pt x="10665" y="11141"/>
                </a:lnTo>
                <a:lnTo>
                  <a:pt x="10653" y="11129"/>
                </a:lnTo>
                <a:close/>
                <a:moveTo>
                  <a:pt x="4713" y="11346"/>
                </a:moveTo>
                <a:lnTo>
                  <a:pt x="4684" y="11352"/>
                </a:lnTo>
                <a:lnTo>
                  <a:pt x="4656" y="11410"/>
                </a:lnTo>
                <a:lnTo>
                  <a:pt x="4656" y="11453"/>
                </a:lnTo>
                <a:lnTo>
                  <a:pt x="4668" y="11453"/>
                </a:lnTo>
                <a:lnTo>
                  <a:pt x="4668" y="11479"/>
                </a:lnTo>
                <a:lnTo>
                  <a:pt x="4702" y="11473"/>
                </a:lnTo>
                <a:lnTo>
                  <a:pt x="4730" y="11459"/>
                </a:lnTo>
                <a:lnTo>
                  <a:pt x="4769" y="11447"/>
                </a:lnTo>
                <a:lnTo>
                  <a:pt x="4787" y="11433"/>
                </a:lnTo>
                <a:lnTo>
                  <a:pt x="4764" y="11427"/>
                </a:lnTo>
                <a:lnTo>
                  <a:pt x="4759" y="11415"/>
                </a:lnTo>
                <a:lnTo>
                  <a:pt x="4753" y="11364"/>
                </a:lnTo>
                <a:lnTo>
                  <a:pt x="4713" y="11346"/>
                </a:lnTo>
                <a:close/>
                <a:moveTo>
                  <a:pt x="8880" y="11364"/>
                </a:moveTo>
                <a:lnTo>
                  <a:pt x="8862" y="11378"/>
                </a:lnTo>
                <a:lnTo>
                  <a:pt x="8862" y="11402"/>
                </a:lnTo>
                <a:lnTo>
                  <a:pt x="8846" y="11427"/>
                </a:lnTo>
                <a:lnTo>
                  <a:pt x="8834" y="11453"/>
                </a:lnTo>
                <a:lnTo>
                  <a:pt x="8851" y="11465"/>
                </a:lnTo>
                <a:lnTo>
                  <a:pt x="8857" y="11459"/>
                </a:lnTo>
                <a:lnTo>
                  <a:pt x="8867" y="11441"/>
                </a:lnTo>
                <a:lnTo>
                  <a:pt x="8885" y="11421"/>
                </a:lnTo>
                <a:lnTo>
                  <a:pt x="8885" y="11402"/>
                </a:lnTo>
                <a:lnTo>
                  <a:pt x="8880" y="11364"/>
                </a:lnTo>
                <a:close/>
                <a:moveTo>
                  <a:pt x="9306" y="11410"/>
                </a:moveTo>
                <a:lnTo>
                  <a:pt x="9249" y="11427"/>
                </a:lnTo>
                <a:lnTo>
                  <a:pt x="9192" y="11453"/>
                </a:lnTo>
                <a:lnTo>
                  <a:pt x="9198" y="11473"/>
                </a:lnTo>
                <a:lnTo>
                  <a:pt x="9198" y="11491"/>
                </a:lnTo>
                <a:lnTo>
                  <a:pt x="9187" y="11517"/>
                </a:lnTo>
                <a:lnTo>
                  <a:pt x="9169" y="11523"/>
                </a:lnTo>
                <a:lnTo>
                  <a:pt x="9159" y="11543"/>
                </a:lnTo>
                <a:lnTo>
                  <a:pt x="9136" y="11569"/>
                </a:lnTo>
                <a:lnTo>
                  <a:pt x="9130" y="11569"/>
                </a:lnTo>
                <a:lnTo>
                  <a:pt x="9112" y="11549"/>
                </a:lnTo>
                <a:lnTo>
                  <a:pt x="9123" y="11505"/>
                </a:lnTo>
                <a:lnTo>
                  <a:pt x="9141" y="11473"/>
                </a:lnTo>
                <a:lnTo>
                  <a:pt x="9136" y="11447"/>
                </a:lnTo>
                <a:lnTo>
                  <a:pt x="9095" y="11441"/>
                </a:lnTo>
                <a:lnTo>
                  <a:pt x="9084" y="11459"/>
                </a:lnTo>
                <a:lnTo>
                  <a:pt x="9079" y="11473"/>
                </a:lnTo>
                <a:lnTo>
                  <a:pt x="9027" y="11517"/>
                </a:lnTo>
                <a:lnTo>
                  <a:pt x="9009" y="11523"/>
                </a:lnTo>
                <a:lnTo>
                  <a:pt x="8999" y="11523"/>
                </a:lnTo>
                <a:lnTo>
                  <a:pt x="8953" y="11505"/>
                </a:lnTo>
                <a:lnTo>
                  <a:pt x="8937" y="11511"/>
                </a:lnTo>
                <a:lnTo>
                  <a:pt x="8931" y="11543"/>
                </a:lnTo>
                <a:lnTo>
                  <a:pt x="8942" y="11555"/>
                </a:lnTo>
                <a:lnTo>
                  <a:pt x="8947" y="11569"/>
                </a:lnTo>
                <a:lnTo>
                  <a:pt x="8942" y="11587"/>
                </a:lnTo>
                <a:lnTo>
                  <a:pt x="8942" y="11601"/>
                </a:lnTo>
                <a:lnTo>
                  <a:pt x="8942" y="11633"/>
                </a:lnTo>
                <a:lnTo>
                  <a:pt x="8919" y="11696"/>
                </a:lnTo>
                <a:lnTo>
                  <a:pt x="8924" y="11752"/>
                </a:lnTo>
                <a:lnTo>
                  <a:pt x="8931" y="11760"/>
                </a:lnTo>
                <a:lnTo>
                  <a:pt x="8960" y="11752"/>
                </a:lnTo>
                <a:lnTo>
                  <a:pt x="8970" y="11760"/>
                </a:lnTo>
                <a:lnTo>
                  <a:pt x="9009" y="11784"/>
                </a:lnTo>
                <a:lnTo>
                  <a:pt x="9009" y="11824"/>
                </a:lnTo>
                <a:lnTo>
                  <a:pt x="8999" y="11848"/>
                </a:lnTo>
                <a:lnTo>
                  <a:pt x="8999" y="11880"/>
                </a:lnTo>
                <a:lnTo>
                  <a:pt x="8988" y="11905"/>
                </a:lnTo>
                <a:lnTo>
                  <a:pt x="8999" y="11975"/>
                </a:lnTo>
                <a:lnTo>
                  <a:pt x="9050" y="11969"/>
                </a:lnTo>
                <a:lnTo>
                  <a:pt x="9073" y="11925"/>
                </a:lnTo>
                <a:lnTo>
                  <a:pt x="9084" y="11900"/>
                </a:lnTo>
                <a:lnTo>
                  <a:pt x="9095" y="11856"/>
                </a:lnTo>
                <a:lnTo>
                  <a:pt x="9118" y="11810"/>
                </a:lnTo>
                <a:lnTo>
                  <a:pt x="9187" y="11798"/>
                </a:lnTo>
                <a:lnTo>
                  <a:pt x="9216" y="11784"/>
                </a:lnTo>
                <a:lnTo>
                  <a:pt x="9226" y="11740"/>
                </a:lnTo>
                <a:lnTo>
                  <a:pt x="9203" y="11720"/>
                </a:lnTo>
                <a:lnTo>
                  <a:pt x="9198" y="11696"/>
                </a:lnTo>
                <a:lnTo>
                  <a:pt x="9216" y="11664"/>
                </a:lnTo>
                <a:lnTo>
                  <a:pt x="9244" y="11645"/>
                </a:lnTo>
                <a:lnTo>
                  <a:pt x="9265" y="11639"/>
                </a:lnTo>
                <a:lnTo>
                  <a:pt x="9294" y="11639"/>
                </a:lnTo>
                <a:lnTo>
                  <a:pt x="9311" y="11633"/>
                </a:lnTo>
                <a:lnTo>
                  <a:pt x="9317" y="11619"/>
                </a:lnTo>
                <a:lnTo>
                  <a:pt x="9335" y="11575"/>
                </a:lnTo>
                <a:lnTo>
                  <a:pt x="9345" y="11517"/>
                </a:lnTo>
                <a:lnTo>
                  <a:pt x="9358" y="11497"/>
                </a:lnTo>
                <a:lnTo>
                  <a:pt x="9386" y="11473"/>
                </a:lnTo>
                <a:lnTo>
                  <a:pt x="9386" y="11453"/>
                </a:lnTo>
                <a:lnTo>
                  <a:pt x="9374" y="11441"/>
                </a:lnTo>
                <a:lnTo>
                  <a:pt x="9351" y="11427"/>
                </a:lnTo>
                <a:lnTo>
                  <a:pt x="9329" y="11415"/>
                </a:lnTo>
                <a:lnTo>
                  <a:pt x="9306" y="11410"/>
                </a:lnTo>
                <a:close/>
                <a:moveTo>
                  <a:pt x="9311" y="11633"/>
                </a:moveTo>
                <a:lnTo>
                  <a:pt x="9294" y="11645"/>
                </a:lnTo>
                <a:lnTo>
                  <a:pt x="9294" y="11676"/>
                </a:lnTo>
                <a:lnTo>
                  <a:pt x="9301" y="11676"/>
                </a:lnTo>
                <a:lnTo>
                  <a:pt x="9329" y="11664"/>
                </a:lnTo>
                <a:lnTo>
                  <a:pt x="9335" y="11639"/>
                </a:lnTo>
                <a:lnTo>
                  <a:pt x="9329" y="11625"/>
                </a:lnTo>
                <a:lnTo>
                  <a:pt x="9311" y="11633"/>
                </a:lnTo>
                <a:close/>
                <a:moveTo>
                  <a:pt x="8748" y="11517"/>
                </a:moveTo>
                <a:lnTo>
                  <a:pt x="8663" y="11529"/>
                </a:lnTo>
                <a:lnTo>
                  <a:pt x="8629" y="11529"/>
                </a:lnTo>
                <a:lnTo>
                  <a:pt x="8601" y="11601"/>
                </a:lnTo>
                <a:lnTo>
                  <a:pt x="8596" y="11657"/>
                </a:lnTo>
                <a:lnTo>
                  <a:pt x="8601" y="11670"/>
                </a:lnTo>
                <a:lnTo>
                  <a:pt x="8596" y="11696"/>
                </a:lnTo>
                <a:lnTo>
                  <a:pt x="8652" y="11740"/>
                </a:lnTo>
                <a:lnTo>
                  <a:pt x="8692" y="11772"/>
                </a:lnTo>
                <a:lnTo>
                  <a:pt x="8738" y="11778"/>
                </a:lnTo>
                <a:lnTo>
                  <a:pt x="8789" y="11752"/>
                </a:lnTo>
                <a:lnTo>
                  <a:pt x="8805" y="11728"/>
                </a:lnTo>
                <a:lnTo>
                  <a:pt x="8811" y="11696"/>
                </a:lnTo>
                <a:lnTo>
                  <a:pt x="8828" y="11676"/>
                </a:lnTo>
                <a:lnTo>
                  <a:pt x="8828" y="11613"/>
                </a:lnTo>
                <a:lnTo>
                  <a:pt x="8834" y="11561"/>
                </a:lnTo>
                <a:lnTo>
                  <a:pt x="8834" y="11537"/>
                </a:lnTo>
                <a:lnTo>
                  <a:pt x="8828" y="11537"/>
                </a:lnTo>
                <a:lnTo>
                  <a:pt x="8795" y="11555"/>
                </a:lnTo>
                <a:lnTo>
                  <a:pt x="8771" y="11549"/>
                </a:lnTo>
                <a:lnTo>
                  <a:pt x="8761" y="11523"/>
                </a:lnTo>
                <a:lnTo>
                  <a:pt x="8748" y="11517"/>
                </a:lnTo>
                <a:close/>
                <a:moveTo>
                  <a:pt x="8192" y="11639"/>
                </a:moveTo>
                <a:lnTo>
                  <a:pt x="8136" y="11696"/>
                </a:lnTo>
                <a:lnTo>
                  <a:pt x="8107" y="11760"/>
                </a:lnTo>
                <a:lnTo>
                  <a:pt x="8118" y="11752"/>
                </a:lnTo>
                <a:lnTo>
                  <a:pt x="8141" y="11728"/>
                </a:lnTo>
                <a:lnTo>
                  <a:pt x="8203" y="11734"/>
                </a:lnTo>
                <a:lnTo>
                  <a:pt x="8214" y="11728"/>
                </a:lnTo>
                <a:lnTo>
                  <a:pt x="8157" y="11708"/>
                </a:lnTo>
                <a:lnTo>
                  <a:pt x="8157" y="11688"/>
                </a:lnTo>
                <a:lnTo>
                  <a:pt x="8175" y="11670"/>
                </a:lnTo>
                <a:lnTo>
                  <a:pt x="8180" y="11657"/>
                </a:lnTo>
                <a:lnTo>
                  <a:pt x="8203" y="11645"/>
                </a:lnTo>
                <a:lnTo>
                  <a:pt x="8192" y="11639"/>
                </a:lnTo>
                <a:close/>
                <a:moveTo>
                  <a:pt x="8533" y="11720"/>
                </a:moveTo>
                <a:lnTo>
                  <a:pt x="8526" y="11728"/>
                </a:lnTo>
                <a:lnTo>
                  <a:pt x="8510" y="11792"/>
                </a:lnTo>
                <a:lnTo>
                  <a:pt x="8533" y="11804"/>
                </a:lnTo>
                <a:lnTo>
                  <a:pt x="8539" y="11816"/>
                </a:lnTo>
                <a:lnTo>
                  <a:pt x="8567" y="11816"/>
                </a:lnTo>
                <a:lnTo>
                  <a:pt x="8572" y="11810"/>
                </a:lnTo>
                <a:lnTo>
                  <a:pt x="8572" y="11772"/>
                </a:lnTo>
                <a:lnTo>
                  <a:pt x="8539" y="11728"/>
                </a:lnTo>
                <a:lnTo>
                  <a:pt x="8533" y="11720"/>
                </a:lnTo>
                <a:close/>
                <a:moveTo>
                  <a:pt x="8828" y="11752"/>
                </a:moveTo>
                <a:lnTo>
                  <a:pt x="8795" y="11792"/>
                </a:lnTo>
                <a:lnTo>
                  <a:pt x="8748" y="11830"/>
                </a:lnTo>
                <a:lnTo>
                  <a:pt x="8725" y="11848"/>
                </a:lnTo>
                <a:lnTo>
                  <a:pt x="8704" y="11868"/>
                </a:lnTo>
                <a:lnTo>
                  <a:pt x="8697" y="11880"/>
                </a:lnTo>
                <a:lnTo>
                  <a:pt x="8697" y="11919"/>
                </a:lnTo>
                <a:lnTo>
                  <a:pt x="8715" y="11919"/>
                </a:lnTo>
                <a:lnTo>
                  <a:pt x="8725" y="11900"/>
                </a:lnTo>
                <a:lnTo>
                  <a:pt x="8811" y="11792"/>
                </a:lnTo>
                <a:lnTo>
                  <a:pt x="8834" y="11752"/>
                </a:lnTo>
                <a:lnTo>
                  <a:pt x="8828" y="11752"/>
                </a:lnTo>
                <a:close/>
                <a:moveTo>
                  <a:pt x="8152" y="11772"/>
                </a:moveTo>
                <a:lnTo>
                  <a:pt x="8136" y="11778"/>
                </a:lnTo>
                <a:lnTo>
                  <a:pt x="8128" y="11784"/>
                </a:lnTo>
                <a:lnTo>
                  <a:pt x="8136" y="11804"/>
                </a:lnTo>
                <a:lnTo>
                  <a:pt x="8157" y="11810"/>
                </a:lnTo>
                <a:lnTo>
                  <a:pt x="8175" y="11798"/>
                </a:lnTo>
                <a:lnTo>
                  <a:pt x="8175" y="11784"/>
                </a:lnTo>
                <a:lnTo>
                  <a:pt x="8164" y="11772"/>
                </a:lnTo>
                <a:lnTo>
                  <a:pt x="8152" y="11772"/>
                </a:lnTo>
                <a:close/>
                <a:moveTo>
                  <a:pt x="8619" y="11792"/>
                </a:moveTo>
                <a:lnTo>
                  <a:pt x="8619" y="11804"/>
                </a:lnTo>
                <a:lnTo>
                  <a:pt x="8635" y="11848"/>
                </a:lnTo>
                <a:lnTo>
                  <a:pt x="8647" y="11862"/>
                </a:lnTo>
                <a:lnTo>
                  <a:pt x="8668" y="11862"/>
                </a:lnTo>
                <a:lnTo>
                  <a:pt x="8676" y="11856"/>
                </a:lnTo>
                <a:lnTo>
                  <a:pt x="8658" y="11836"/>
                </a:lnTo>
                <a:lnTo>
                  <a:pt x="8640" y="11830"/>
                </a:lnTo>
                <a:lnTo>
                  <a:pt x="8629" y="11804"/>
                </a:lnTo>
                <a:lnTo>
                  <a:pt x="8619" y="11792"/>
                </a:lnTo>
                <a:close/>
                <a:moveTo>
                  <a:pt x="8823" y="11856"/>
                </a:moveTo>
                <a:lnTo>
                  <a:pt x="8811" y="11874"/>
                </a:lnTo>
                <a:lnTo>
                  <a:pt x="8789" y="11925"/>
                </a:lnTo>
                <a:lnTo>
                  <a:pt x="8874" y="12015"/>
                </a:lnTo>
                <a:lnTo>
                  <a:pt x="8908" y="12007"/>
                </a:lnTo>
                <a:lnTo>
                  <a:pt x="8931" y="12015"/>
                </a:lnTo>
                <a:lnTo>
                  <a:pt x="8960" y="12007"/>
                </a:lnTo>
                <a:lnTo>
                  <a:pt x="8970" y="11969"/>
                </a:lnTo>
                <a:lnTo>
                  <a:pt x="8970" y="11951"/>
                </a:lnTo>
                <a:lnTo>
                  <a:pt x="8960" y="11937"/>
                </a:lnTo>
                <a:lnTo>
                  <a:pt x="8924" y="11931"/>
                </a:lnTo>
                <a:lnTo>
                  <a:pt x="8890" y="11894"/>
                </a:lnTo>
                <a:lnTo>
                  <a:pt x="8874" y="11862"/>
                </a:lnTo>
                <a:lnTo>
                  <a:pt x="8823" y="11856"/>
                </a:lnTo>
                <a:close/>
                <a:moveTo>
                  <a:pt x="9146" y="11874"/>
                </a:moveTo>
                <a:lnTo>
                  <a:pt x="9136" y="11894"/>
                </a:lnTo>
                <a:lnTo>
                  <a:pt x="9123" y="11900"/>
                </a:lnTo>
                <a:lnTo>
                  <a:pt x="9107" y="11905"/>
                </a:lnTo>
                <a:lnTo>
                  <a:pt x="9095" y="11911"/>
                </a:lnTo>
                <a:lnTo>
                  <a:pt x="9084" y="11931"/>
                </a:lnTo>
                <a:lnTo>
                  <a:pt x="9095" y="11943"/>
                </a:lnTo>
                <a:lnTo>
                  <a:pt x="9152" y="11919"/>
                </a:lnTo>
                <a:lnTo>
                  <a:pt x="9187" y="11937"/>
                </a:lnTo>
                <a:lnTo>
                  <a:pt x="9198" y="11931"/>
                </a:lnTo>
                <a:lnTo>
                  <a:pt x="9198" y="11911"/>
                </a:lnTo>
                <a:lnTo>
                  <a:pt x="9187" y="11905"/>
                </a:lnTo>
                <a:lnTo>
                  <a:pt x="9175" y="11894"/>
                </a:lnTo>
                <a:lnTo>
                  <a:pt x="9152" y="11888"/>
                </a:lnTo>
                <a:lnTo>
                  <a:pt x="9146" y="11874"/>
                </a:lnTo>
                <a:close/>
                <a:moveTo>
                  <a:pt x="9800" y="11905"/>
                </a:moveTo>
                <a:lnTo>
                  <a:pt x="9784" y="11931"/>
                </a:lnTo>
                <a:lnTo>
                  <a:pt x="9756" y="11989"/>
                </a:lnTo>
                <a:lnTo>
                  <a:pt x="9795" y="12027"/>
                </a:lnTo>
                <a:lnTo>
                  <a:pt x="9834" y="12053"/>
                </a:lnTo>
                <a:lnTo>
                  <a:pt x="9846" y="12047"/>
                </a:lnTo>
                <a:lnTo>
                  <a:pt x="9862" y="12021"/>
                </a:lnTo>
                <a:lnTo>
                  <a:pt x="9875" y="11995"/>
                </a:lnTo>
                <a:lnTo>
                  <a:pt x="9800" y="11905"/>
                </a:lnTo>
                <a:close/>
                <a:moveTo>
                  <a:pt x="8766" y="12033"/>
                </a:moveTo>
                <a:lnTo>
                  <a:pt x="8748" y="12039"/>
                </a:lnTo>
                <a:lnTo>
                  <a:pt x="8738" y="12059"/>
                </a:lnTo>
                <a:lnTo>
                  <a:pt x="8748" y="12065"/>
                </a:lnTo>
                <a:lnTo>
                  <a:pt x="8754" y="12091"/>
                </a:lnTo>
                <a:lnTo>
                  <a:pt x="8795" y="12097"/>
                </a:lnTo>
                <a:lnTo>
                  <a:pt x="8800" y="12085"/>
                </a:lnTo>
                <a:lnTo>
                  <a:pt x="8795" y="12059"/>
                </a:lnTo>
                <a:lnTo>
                  <a:pt x="8766" y="12033"/>
                </a:lnTo>
                <a:close/>
                <a:moveTo>
                  <a:pt x="9358" y="12091"/>
                </a:moveTo>
                <a:lnTo>
                  <a:pt x="9322" y="12111"/>
                </a:lnTo>
                <a:lnTo>
                  <a:pt x="9311" y="12135"/>
                </a:lnTo>
                <a:lnTo>
                  <a:pt x="9288" y="12149"/>
                </a:lnTo>
                <a:lnTo>
                  <a:pt x="9288" y="12166"/>
                </a:lnTo>
                <a:lnTo>
                  <a:pt x="9265" y="12212"/>
                </a:lnTo>
                <a:lnTo>
                  <a:pt x="9260" y="12224"/>
                </a:lnTo>
                <a:lnTo>
                  <a:pt x="9260" y="12244"/>
                </a:lnTo>
                <a:lnTo>
                  <a:pt x="9294" y="12288"/>
                </a:lnTo>
                <a:lnTo>
                  <a:pt x="9306" y="12294"/>
                </a:lnTo>
                <a:lnTo>
                  <a:pt x="9335" y="12256"/>
                </a:lnTo>
                <a:lnTo>
                  <a:pt x="9368" y="12262"/>
                </a:lnTo>
                <a:lnTo>
                  <a:pt x="9386" y="12294"/>
                </a:lnTo>
                <a:lnTo>
                  <a:pt x="9397" y="12282"/>
                </a:lnTo>
                <a:lnTo>
                  <a:pt x="9402" y="12250"/>
                </a:lnTo>
                <a:lnTo>
                  <a:pt x="9379" y="12224"/>
                </a:lnTo>
                <a:lnTo>
                  <a:pt x="9379" y="12206"/>
                </a:lnTo>
                <a:lnTo>
                  <a:pt x="9391" y="12198"/>
                </a:lnTo>
                <a:lnTo>
                  <a:pt x="9414" y="12180"/>
                </a:lnTo>
                <a:lnTo>
                  <a:pt x="9414" y="12166"/>
                </a:lnTo>
                <a:lnTo>
                  <a:pt x="9414" y="12160"/>
                </a:lnTo>
                <a:lnTo>
                  <a:pt x="9379" y="12135"/>
                </a:lnTo>
                <a:lnTo>
                  <a:pt x="9374" y="12117"/>
                </a:lnTo>
                <a:lnTo>
                  <a:pt x="9379" y="12097"/>
                </a:lnTo>
                <a:lnTo>
                  <a:pt x="9358" y="12091"/>
                </a:lnTo>
                <a:close/>
                <a:moveTo>
                  <a:pt x="7084" y="12149"/>
                </a:moveTo>
                <a:lnTo>
                  <a:pt x="7089" y="12154"/>
                </a:lnTo>
                <a:lnTo>
                  <a:pt x="7118" y="12160"/>
                </a:lnTo>
                <a:lnTo>
                  <a:pt x="7191" y="12154"/>
                </a:lnTo>
                <a:lnTo>
                  <a:pt x="7185" y="12149"/>
                </a:lnTo>
                <a:lnTo>
                  <a:pt x="7146" y="12149"/>
                </a:lnTo>
                <a:lnTo>
                  <a:pt x="7084" y="12149"/>
                </a:lnTo>
                <a:close/>
                <a:moveTo>
                  <a:pt x="7214" y="12149"/>
                </a:moveTo>
                <a:lnTo>
                  <a:pt x="7214" y="12154"/>
                </a:lnTo>
                <a:lnTo>
                  <a:pt x="7231" y="12160"/>
                </a:lnTo>
                <a:lnTo>
                  <a:pt x="7283" y="12166"/>
                </a:lnTo>
                <a:lnTo>
                  <a:pt x="7270" y="12160"/>
                </a:lnTo>
                <a:lnTo>
                  <a:pt x="7231" y="12149"/>
                </a:lnTo>
                <a:lnTo>
                  <a:pt x="7214" y="12149"/>
                </a:lnTo>
                <a:close/>
                <a:moveTo>
                  <a:pt x="7492" y="12154"/>
                </a:moveTo>
                <a:lnTo>
                  <a:pt x="7482" y="12166"/>
                </a:lnTo>
                <a:lnTo>
                  <a:pt x="7503" y="12174"/>
                </a:lnTo>
                <a:lnTo>
                  <a:pt x="7532" y="12154"/>
                </a:lnTo>
                <a:lnTo>
                  <a:pt x="7521" y="12154"/>
                </a:lnTo>
                <a:lnTo>
                  <a:pt x="7492" y="12154"/>
                </a:lnTo>
                <a:close/>
                <a:moveTo>
                  <a:pt x="7027" y="12174"/>
                </a:moveTo>
                <a:lnTo>
                  <a:pt x="6986" y="12192"/>
                </a:lnTo>
                <a:lnTo>
                  <a:pt x="6986" y="12198"/>
                </a:lnTo>
                <a:lnTo>
                  <a:pt x="7048" y="12180"/>
                </a:lnTo>
                <a:lnTo>
                  <a:pt x="7027" y="12174"/>
                </a:lnTo>
                <a:close/>
                <a:moveTo>
                  <a:pt x="7345" y="12174"/>
                </a:moveTo>
                <a:lnTo>
                  <a:pt x="7350" y="12180"/>
                </a:lnTo>
                <a:lnTo>
                  <a:pt x="7384" y="12174"/>
                </a:lnTo>
                <a:lnTo>
                  <a:pt x="7350" y="12174"/>
                </a:lnTo>
                <a:lnTo>
                  <a:pt x="7345" y="12174"/>
                </a:lnTo>
                <a:close/>
                <a:moveTo>
                  <a:pt x="6963" y="12218"/>
                </a:moveTo>
                <a:lnTo>
                  <a:pt x="6913" y="12244"/>
                </a:lnTo>
                <a:lnTo>
                  <a:pt x="6896" y="12270"/>
                </a:lnTo>
                <a:lnTo>
                  <a:pt x="6896" y="12276"/>
                </a:lnTo>
                <a:lnTo>
                  <a:pt x="6906" y="12288"/>
                </a:lnTo>
                <a:lnTo>
                  <a:pt x="6947" y="12262"/>
                </a:lnTo>
                <a:lnTo>
                  <a:pt x="6963" y="12218"/>
                </a:lnTo>
                <a:close/>
                <a:moveTo>
                  <a:pt x="4901" y="12792"/>
                </a:moveTo>
                <a:lnTo>
                  <a:pt x="4872" y="12804"/>
                </a:lnTo>
                <a:lnTo>
                  <a:pt x="4832" y="12804"/>
                </a:lnTo>
                <a:lnTo>
                  <a:pt x="4816" y="12818"/>
                </a:lnTo>
                <a:lnTo>
                  <a:pt x="4826" y="12824"/>
                </a:lnTo>
                <a:lnTo>
                  <a:pt x="4867" y="12876"/>
                </a:lnTo>
                <a:lnTo>
                  <a:pt x="4878" y="12882"/>
                </a:lnTo>
                <a:lnTo>
                  <a:pt x="4896" y="12882"/>
                </a:lnTo>
                <a:lnTo>
                  <a:pt x="4901" y="12876"/>
                </a:lnTo>
                <a:lnTo>
                  <a:pt x="4917" y="12862"/>
                </a:lnTo>
                <a:lnTo>
                  <a:pt x="4945" y="12850"/>
                </a:lnTo>
                <a:lnTo>
                  <a:pt x="4935" y="12824"/>
                </a:lnTo>
                <a:lnTo>
                  <a:pt x="4901" y="12792"/>
                </a:lnTo>
                <a:close/>
                <a:moveTo>
                  <a:pt x="4315" y="13250"/>
                </a:moveTo>
                <a:lnTo>
                  <a:pt x="4276" y="13258"/>
                </a:lnTo>
                <a:lnTo>
                  <a:pt x="4276" y="13270"/>
                </a:lnTo>
                <a:lnTo>
                  <a:pt x="4292" y="13290"/>
                </a:lnTo>
                <a:lnTo>
                  <a:pt x="4320" y="13258"/>
                </a:lnTo>
                <a:lnTo>
                  <a:pt x="4320" y="13250"/>
                </a:lnTo>
                <a:lnTo>
                  <a:pt x="4315" y="13250"/>
                </a:lnTo>
                <a:close/>
                <a:moveTo>
                  <a:pt x="4348" y="13385"/>
                </a:moveTo>
                <a:lnTo>
                  <a:pt x="4327" y="13423"/>
                </a:lnTo>
                <a:lnTo>
                  <a:pt x="4343" y="13429"/>
                </a:lnTo>
                <a:lnTo>
                  <a:pt x="4366" y="13435"/>
                </a:lnTo>
                <a:lnTo>
                  <a:pt x="4372" y="13441"/>
                </a:lnTo>
                <a:lnTo>
                  <a:pt x="4384" y="13441"/>
                </a:lnTo>
                <a:lnTo>
                  <a:pt x="4395" y="13423"/>
                </a:lnTo>
                <a:lnTo>
                  <a:pt x="4384" y="13403"/>
                </a:lnTo>
                <a:lnTo>
                  <a:pt x="4348" y="13385"/>
                </a:lnTo>
                <a:close/>
                <a:moveTo>
                  <a:pt x="3935" y="14901"/>
                </a:moveTo>
                <a:lnTo>
                  <a:pt x="3929" y="14907"/>
                </a:lnTo>
                <a:lnTo>
                  <a:pt x="3922" y="14939"/>
                </a:lnTo>
                <a:lnTo>
                  <a:pt x="3935" y="14979"/>
                </a:lnTo>
                <a:lnTo>
                  <a:pt x="3940" y="15023"/>
                </a:lnTo>
                <a:lnTo>
                  <a:pt x="3963" y="14985"/>
                </a:lnTo>
                <a:lnTo>
                  <a:pt x="3951" y="14933"/>
                </a:lnTo>
                <a:lnTo>
                  <a:pt x="3935" y="14901"/>
                </a:lnTo>
                <a:close/>
                <a:moveTo>
                  <a:pt x="8420" y="16323"/>
                </a:moveTo>
                <a:lnTo>
                  <a:pt x="8397" y="16355"/>
                </a:lnTo>
                <a:lnTo>
                  <a:pt x="8363" y="16373"/>
                </a:lnTo>
                <a:lnTo>
                  <a:pt x="8368" y="16381"/>
                </a:lnTo>
                <a:lnTo>
                  <a:pt x="8379" y="16405"/>
                </a:lnTo>
                <a:lnTo>
                  <a:pt x="8407" y="16413"/>
                </a:lnTo>
                <a:lnTo>
                  <a:pt x="8407" y="16431"/>
                </a:lnTo>
                <a:lnTo>
                  <a:pt x="8425" y="16451"/>
                </a:lnTo>
                <a:lnTo>
                  <a:pt x="8459" y="16445"/>
                </a:lnTo>
                <a:lnTo>
                  <a:pt x="8448" y="16405"/>
                </a:lnTo>
                <a:lnTo>
                  <a:pt x="8441" y="16393"/>
                </a:lnTo>
                <a:lnTo>
                  <a:pt x="8430" y="16349"/>
                </a:lnTo>
                <a:lnTo>
                  <a:pt x="8420" y="16323"/>
                </a:lnTo>
                <a:close/>
                <a:moveTo>
                  <a:pt x="8340" y="16341"/>
                </a:moveTo>
                <a:lnTo>
                  <a:pt x="8322" y="16349"/>
                </a:lnTo>
                <a:lnTo>
                  <a:pt x="8327" y="16405"/>
                </a:lnTo>
                <a:lnTo>
                  <a:pt x="8322" y="16425"/>
                </a:lnTo>
                <a:lnTo>
                  <a:pt x="8306" y="16437"/>
                </a:lnTo>
                <a:lnTo>
                  <a:pt x="8306" y="16457"/>
                </a:lnTo>
                <a:lnTo>
                  <a:pt x="8311" y="16521"/>
                </a:lnTo>
                <a:lnTo>
                  <a:pt x="8311" y="16565"/>
                </a:lnTo>
                <a:lnTo>
                  <a:pt x="8322" y="16590"/>
                </a:lnTo>
                <a:lnTo>
                  <a:pt x="8327" y="16572"/>
                </a:lnTo>
                <a:lnTo>
                  <a:pt x="8327" y="16559"/>
                </a:lnTo>
                <a:lnTo>
                  <a:pt x="8327" y="16541"/>
                </a:lnTo>
                <a:lnTo>
                  <a:pt x="8340" y="16477"/>
                </a:lnTo>
                <a:lnTo>
                  <a:pt x="8356" y="16431"/>
                </a:lnTo>
                <a:lnTo>
                  <a:pt x="8345" y="16399"/>
                </a:lnTo>
                <a:lnTo>
                  <a:pt x="8340" y="16381"/>
                </a:lnTo>
                <a:lnTo>
                  <a:pt x="8350" y="16341"/>
                </a:lnTo>
                <a:lnTo>
                  <a:pt x="8340" y="16341"/>
                </a:lnTo>
                <a:close/>
                <a:moveTo>
                  <a:pt x="13557" y="16419"/>
                </a:moveTo>
                <a:lnTo>
                  <a:pt x="13557" y="16451"/>
                </a:lnTo>
                <a:lnTo>
                  <a:pt x="13564" y="16469"/>
                </a:lnTo>
                <a:lnTo>
                  <a:pt x="13603" y="16495"/>
                </a:lnTo>
                <a:lnTo>
                  <a:pt x="13694" y="16521"/>
                </a:lnTo>
                <a:lnTo>
                  <a:pt x="13734" y="16527"/>
                </a:lnTo>
                <a:lnTo>
                  <a:pt x="13699" y="16501"/>
                </a:lnTo>
                <a:lnTo>
                  <a:pt x="13585" y="16463"/>
                </a:lnTo>
                <a:lnTo>
                  <a:pt x="13575" y="16451"/>
                </a:lnTo>
                <a:lnTo>
                  <a:pt x="13557" y="16419"/>
                </a:lnTo>
                <a:close/>
                <a:moveTo>
                  <a:pt x="8413" y="16495"/>
                </a:moveTo>
                <a:lnTo>
                  <a:pt x="8402" y="16509"/>
                </a:lnTo>
                <a:lnTo>
                  <a:pt x="8397" y="16521"/>
                </a:lnTo>
                <a:lnTo>
                  <a:pt x="8397" y="16533"/>
                </a:lnTo>
                <a:lnTo>
                  <a:pt x="8420" y="16541"/>
                </a:lnTo>
                <a:lnTo>
                  <a:pt x="8448" y="16565"/>
                </a:lnTo>
                <a:lnTo>
                  <a:pt x="8441" y="16547"/>
                </a:lnTo>
                <a:lnTo>
                  <a:pt x="8430" y="16515"/>
                </a:lnTo>
                <a:lnTo>
                  <a:pt x="8430" y="16501"/>
                </a:lnTo>
                <a:lnTo>
                  <a:pt x="8413" y="16495"/>
                </a:lnTo>
                <a:close/>
                <a:moveTo>
                  <a:pt x="8407" y="16565"/>
                </a:moveTo>
                <a:lnTo>
                  <a:pt x="8407" y="16584"/>
                </a:lnTo>
                <a:lnTo>
                  <a:pt x="8436" y="16642"/>
                </a:lnTo>
                <a:lnTo>
                  <a:pt x="8436" y="16668"/>
                </a:lnTo>
                <a:lnTo>
                  <a:pt x="8453" y="16700"/>
                </a:lnTo>
                <a:lnTo>
                  <a:pt x="8464" y="16718"/>
                </a:lnTo>
                <a:lnTo>
                  <a:pt x="8477" y="16738"/>
                </a:lnTo>
                <a:lnTo>
                  <a:pt x="8493" y="16764"/>
                </a:lnTo>
                <a:lnTo>
                  <a:pt x="8498" y="16750"/>
                </a:lnTo>
                <a:lnTo>
                  <a:pt x="8510" y="16744"/>
                </a:lnTo>
                <a:lnTo>
                  <a:pt x="8516" y="16744"/>
                </a:lnTo>
                <a:lnTo>
                  <a:pt x="8487" y="16700"/>
                </a:lnTo>
                <a:lnTo>
                  <a:pt x="8469" y="16654"/>
                </a:lnTo>
                <a:lnTo>
                  <a:pt x="8448" y="16616"/>
                </a:lnTo>
                <a:lnTo>
                  <a:pt x="8436" y="16610"/>
                </a:lnTo>
                <a:lnTo>
                  <a:pt x="8420" y="16590"/>
                </a:lnTo>
                <a:lnTo>
                  <a:pt x="8407" y="16565"/>
                </a:lnTo>
                <a:close/>
                <a:moveTo>
                  <a:pt x="8384" y="16808"/>
                </a:moveTo>
                <a:lnTo>
                  <a:pt x="8391" y="16827"/>
                </a:lnTo>
                <a:lnTo>
                  <a:pt x="8436" y="16935"/>
                </a:lnTo>
                <a:lnTo>
                  <a:pt x="8441" y="16935"/>
                </a:lnTo>
                <a:lnTo>
                  <a:pt x="8459" y="16941"/>
                </a:lnTo>
                <a:lnTo>
                  <a:pt x="8453" y="16935"/>
                </a:lnTo>
                <a:lnTo>
                  <a:pt x="8407" y="16833"/>
                </a:lnTo>
                <a:lnTo>
                  <a:pt x="8384" y="16808"/>
                </a:lnTo>
                <a:close/>
                <a:moveTo>
                  <a:pt x="8441" y="16819"/>
                </a:moveTo>
                <a:lnTo>
                  <a:pt x="8448" y="16833"/>
                </a:lnTo>
                <a:lnTo>
                  <a:pt x="8453" y="16851"/>
                </a:lnTo>
                <a:lnTo>
                  <a:pt x="8487" y="16891"/>
                </a:lnTo>
                <a:lnTo>
                  <a:pt x="8482" y="16871"/>
                </a:lnTo>
                <a:lnTo>
                  <a:pt x="8441" y="16819"/>
                </a:lnTo>
                <a:close/>
                <a:moveTo>
                  <a:pt x="8487" y="16897"/>
                </a:moveTo>
                <a:lnTo>
                  <a:pt x="8498" y="16923"/>
                </a:lnTo>
                <a:lnTo>
                  <a:pt x="8510" y="16947"/>
                </a:lnTo>
                <a:lnTo>
                  <a:pt x="8526" y="16955"/>
                </a:lnTo>
                <a:lnTo>
                  <a:pt x="8516" y="16915"/>
                </a:lnTo>
                <a:lnTo>
                  <a:pt x="8487" y="16897"/>
                </a:lnTo>
                <a:close/>
                <a:moveTo>
                  <a:pt x="6583" y="17025"/>
                </a:moveTo>
                <a:lnTo>
                  <a:pt x="6565" y="17057"/>
                </a:lnTo>
                <a:lnTo>
                  <a:pt x="6549" y="17114"/>
                </a:lnTo>
                <a:lnTo>
                  <a:pt x="6544" y="17132"/>
                </a:lnTo>
                <a:lnTo>
                  <a:pt x="6532" y="17158"/>
                </a:lnTo>
                <a:lnTo>
                  <a:pt x="6521" y="17164"/>
                </a:lnTo>
                <a:lnTo>
                  <a:pt x="6516" y="17152"/>
                </a:lnTo>
                <a:lnTo>
                  <a:pt x="6498" y="17146"/>
                </a:lnTo>
                <a:lnTo>
                  <a:pt x="6480" y="17138"/>
                </a:lnTo>
                <a:lnTo>
                  <a:pt x="6464" y="17146"/>
                </a:lnTo>
                <a:lnTo>
                  <a:pt x="6441" y="17164"/>
                </a:lnTo>
                <a:lnTo>
                  <a:pt x="6423" y="17170"/>
                </a:lnTo>
                <a:lnTo>
                  <a:pt x="6366" y="17178"/>
                </a:lnTo>
                <a:lnTo>
                  <a:pt x="6327" y="17196"/>
                </a:lnTo>
                <a:lnTo>
                  <a:pt x="6288" y="17248"/>
                </a:lnTo>
                <a:lnTo>
                  <a:pt x="6265" y="17260"/>
                </a:lnTo>
                <a:lnTo>
                  <a:pt x="6260" y="17274"/>
                </a:lnTo>
                <a:lnTo>
                  <a:pt x="6265" y="17280"/>
                </a:lnTo>
                <a:lnTo>
                  <a:pt x="6276" y="17286"/>
                </a:lnTo>
                <a:lnTo>
                  <a:pt x="6281" y="17311"/>
                </a:lnTo>
                <a:lnTo>
                  <a:pt x="6260" y="17317"/>
                </a:lnTo>
                <a:lnTo>
                  <a:pt x="6237" y="17337"/>
                </a:lnTo>
                <a:lnTo>
                  <a:pt x="6237" y="17361"/>
                </a:lnTo>
                <a:lnTo>
                  <a:pt x="6247" y="17387"/>
                </a:lnTo>
                <a:lnTo>
                  <a:pt x="6265" y="17401"/>
                </a:lnTo>
                <a:lnTo>
                  <a:pt x="6260" y="17419"/>
                </a:lnTo>
                <a:lnTo>
                  <a:pt x="6237" y="17439"/>
                </a:lnTo>
                <a:lnTo>
                  <a:pt x="6219" y="17457"/>
                </a:lnTo>
                <a:lnTo>
                  <a:pt x="6219" y="17471"/>
                </a:lnTo>
                <a:lnTo>
                  <a:pt x="6231" y="17477"/>
                </a:lnTo>
                <a:lnTo>
                  <a:pt x="6253" y="17477"/>
                </a:lnTo>
                <a:lnTo>
                  <a:pt x="6253" y="17503"/>
                </a:lnTo>
                <a:lnTo>
                  <a:pt x="6231" y="17529"/>
                </a:lnTo>
                <a:lnTo>
                  <a:pt x="6224" y="17547"/>
                </a:lnTo>
                <a:lnTo>
                  <a:pt x="6237" y="17566"/>
                </a:lnTo>
                <a:lnTo>
                  <a:pt x="6270" y="17584"/>
                </a:lnTo>
                <a:lnTo>
                  <a:pt x="6265" y="17598"/>
                </a:lnTo>
                <a:lnTo>
                  <a:pt x="6242" y="17616"/>
                </a:lnTo>
                <a:lnTo>
                  <a:pt x="6231" y="17630"/>
                </a:lnTo>
                <a:lnTo>
                  <a:pt x="6237" y="17648"/>
                </a:lnTo>
                <a:lnTo>
                  <a:pt x="6247" y="17668"/>
                </a:lnTo>
                <a:lnTo>
                  <a:pt x="6276" y="17694"/>
                </a:lnTo>
                <a:lnTo>
                  <a:pt x="6322" y="17744"/>
                </a:lnTo>
                <a:lnTo>
                  <a:pt x="6350" y="17720"/>
                </a:lnTo>
                <a:lnTo>
                  <a:pt x="6395" y="17648"/>
                </a:lnTo>
                <a:lnTo>
                  <a:pt x="6418" y="17624"/>
                </a:lnTo>
                <a:lnTo>
                  <a:pt x="6430" y="17604"/>
                </a:lnTo>
                <a:lnTo>
                  <a:pt x="6459" y="17515"/>
                </a:lnTo>
                <a:lnTo>
                  <a:pt x="6469" y="17497"/>
                </a:lnTo>
                <a:lnTo>
                  <a:pt x="6526" y="17433"/>
                </a:lnTo>
                <a:lnTo>
                  <a:pt x="6532" y="17419"/>
                </a:lnTo>
                <a:lnTo>
                  <a:pt x="6578" y="17242"/>
                </a:lnTo>
                <a:lnTo>
                  <a:pt x="6572" y="17228"/>
                </a:lnTo>
                <a:lnTo>
                  <a:pt x="6565" y="17210"/>
                </a:lnTo>
                <a:lnTo>
                  <a:pt x="6565" y="17190"/>
                </a:lnTo>
                <a:lnTo>
                  <a:pt x="6594" y="17126"/>
                </a:lnTo>
                <a:lnTo>
                  <a:pt x="6601" y="17100"/>
                </a:lnTo>
                <a:lnTo>
                  <a:pt x="6606" y="17062"/>
                </a:lnTo>
                <a:lnTo>
                  <a:pt x="6611" y="17051"/>
                </a:lnTo>
                <a:lnTo>
                  <a:pt x="6601" y="17025"/>
                </a:lnTo>
                <a:lnTo>
                  <a:pt x="6583" y="17025"/>
                </a:lnTo>
                <a:close/>
                <a:moveTo>
                  <a:pt x="6878" y="17158"/>
                </a:moveTo>
                <a:lnTo>
                  <a:pt x="6862" y="17170"/>
                </a:lnTo>
                <a:lnTo>
                  <a:pt x="6839" y="17164"/>
                </a:lnTo>
                <a:lnTo>
                  <a:pt x="6828" y="17164"/>
                </a:lnTo>
                <a:lnTo>
                  <a:pt x="6793" y="17164"/>
                </a:lnTo>
                <a:lnTo>
                  <a:pt x="6782" y="17170"/>
                </a:lnTo>
                <a:lnTo>
                  <a:pt x="6782" y="17190"/>
                </a:lnTo>
                <a:lnTo>
                  <a:pt x="6805" y="17196"/>
                </a:lnTo>
                <a:lnTo>
                  <a:pt x="6849" y="17196"/>
                </a:lnTo>
                <a:lnTo>
                  <a:pt x="6867" y="17222"/>
                </a:lnTo>
                <a:lnTo>
                  <a:pt x="6873" y="17196"/>
                </a:lnTo>
                <a:lnTo>
                  <a:pt x="6878" y="17184"/>
                </a:lnTo>
                <a:lnTo>
                  <a:pt x="6885" y="17178"/>
                </a:lnTo>
                <a:lnTo>
                  <a:pt x="6878" y="17158"/>
                </a:lnTo>
                <a:close/>
                <a:moveTo>
                  <a:pt x="8782" y="17228"/>
                </a:moveTo>
                <a:lnTo>
                  <a:pt x="8771" y="17248"/>
                </a:lnTo>
                <a:lnTo>
                  <a:pt x="8766" y="17260"/>
                </a:lnTo>
                <a:lnTo>
                  <a:pt x="8782" y="17274"/>
                </a:lnTo>
                <a:lnTo>
                  <a:pt x="8823" y="17292"/>
                </a:lnTo>
                <a:lnTo>
                  <a:pt x="8867" y="17298"/>
                </a:lnTo>
                <a:lnTo>
                  <a:pt x="8903" y="17286"/>
                </a:lnTo>
                <a:lnTo>
                  <a:pt x="8908" y="17280"/>
                </a:lnTo>
                <a:lnTo>
                  <a:pt x="8896" y="17260"/>
                </a:lnTo>
                <a:lnTo>
                  <a:pt x="8828" y="17242"/>
                </a:lnTo>
                <a:lnTo>
                  <a:pt x="8782" y="17228"/>
                </a:lnTo>
                <a:close/>
                <a:moveTo>
                  <a:pt x="8738" y="17305"/>
                </a:moveTo>
                <a:lnTo>
                  <a:pt x="8748" y="17311"/>
                </a:lnTo>
                <a:lnTo>
                  <a:pt x="8789" y="17343"/>
                </a:lnTo>
                <a:lnTo>
                  <a:pt x="8823" y="17355"/>
                </a:lnTo>
                <a:lnTo>
                  <a:pt x="8960" y="17381"/>
                </a:lnTo>
                <a:lnTo>
                  <a:pt x="8981" y="17381"/>
                </a:lnTo>
                <a:lnTo>
                  <a:pt x="8942" y="17361"/>
                </a:lnTo>
                <a:lnTo>
                  <a:pt x="8834" y="17337"/>
                </a:lnTo>
                <a:lnTo>
                  <a:pt x="8823" y="17317"/>
                </a:lnTo>
                <a:lnTo>
                  <a:pt x="8789" y="17305"/>
                </a:lnTo>
                <a:lnTo>
                  <a:pt x="8738" y="17305"/>
                </a:lnTo>
                <a:close/>
                <a:moveTo>
                  <a:pt x="8800" y="17413"/>
                </a:moveTo>
                <a:lnTo>
                  <a:pt x="8800" y="17425"/>
                </a:lnTo>
                <a:lnTo>
                  <a:pt x="8811" y="17439"/>
                </a:lnTo>
                <a:lnTo>
                  <a:pt x="8823" y="17451"/>
                </a:lnTo>
                <a:lnTo>
                  <a:pt x="8851" y="17465"/>
                </a:lnTo>
                <a:lnTo>
                  <a:pt x="8896" y="17457"/>
                </a:lnTo>
                <a:lnTo>
                  <a:pt x="8924" y="17471"/>
                </a:lnTo>
                <a:lnTo>
                  <a:pt x="8960" y="17471"/>
                </a:lnTo>
                <a:lnTo>
                  <a:pt x="8953" y="17465"/>
                </a:lnTo>
                <a:lnTo>
                  <a:pt x="8937" y="17445"/>
                </a:lnTo>
                <a:lnTo>
                  <a:pt x="8896" y="17433"/>
                </a:lnTo>
                <a:lnTo>
                  <a:pt x="8857" y="17433"/>
                </a:lnTo>
                <a:lnTo>
                  <a:pt x="8800" y="17413"/>
                </a:lnTo>
                <a:close/>
                <a:moveTo>
                  <a:pt x="8993" y="17535"/>
                </a:moveTo>
                <a:lnTo>
                  <a:pt x="9107" y="17592"/>
                </a:lnTo>
                <a:lnTo>
                  <a:pt x="9073" y="17552"/>
                </a:lnTo>
                <a:lnTo>
                  <a:pt x="9022" y="17535"/>
                </a:lnTo>
                <a:lnTo>
                  <a:pt x="9009" y="17535"/>
                </a:lnTo>
                <a:lnTo>
                  <a:pt x="8993" y="17535"/>
                </a:lnTo>
                <a:close/>
                <a:moveTo>
                  <a:pt x="6304" y="17807"/>
                </a:moveTo>
                <a:lnTo>
                  <a:pt x="6288" y="17833"/>
                </a:lnTo>
                <a:lnTo>
                  <a:pt x="6265" y="17853"/>
                </a:lnTo>
                <a:lnTo>
                  <a:pt x="6231" y="17859"/>
                </a:lnTo>
                <a:lnTo>
                  <a:pt x="6151" y="17923"/>
                </a:lnTo>
                <a:lnTo>
                  <a:pt x="6111" y="17935"/>
                </a:lnTo>
                <a:lnTo>
                  <a:pt x="6066" y="17949"/>
                </a:lnTo>
                <a:lnTo>
                  <a:pt x="6032" y="17955"/>
                </a:lnTo>
                <a:lnTo>
                  <a:pt x="5997" y="17943"/>
                </a:lnTo>
                <a:lnTo>
                  <a:pt x="5981" y="17929"/>
                </a:lnTo>
                <a:lnTo>
                  <a:pt x="5968" y="17903"/>
                </a:lnTo>
                <a:lnTo>
                  <a:pt x="5963" y="17903"/>
                </a:lnTo>
                <a:lnTo>
                  <a:pt x="5952" y="17923"/>
                </a:lnTo>
                <a:lnTo>
                  <a:pt x="5929" y="17961"/>
                </a:lnTo>
                <a:lnTo>
                  <a:pt x="5919" y="18019"/>
                </a:lnTo>
                <a:lnTo>
                  <a:pt x="5924" y="18044"/>
                </a:lnTo>
                <a:lnTo>
                  <a:pt x="5940" y="18062"/>
                </a:lnTo>
                <a:lnTo>
                  <a:pt x="5952" y="18094"/>
                </a:lnTo>
                <a:lnTo>
                  <a:pt x="5952" y="18120"/>
                </a:lnTo>
                <a:lnTo>
                  <a:pt x="5952" y="18166"/>
                </a:lnTo>
                <a:lnTo>
                  <a:pt x="5963" y="18198"/>
                </a:lnTo>
                <a:lnTo>
                  <a:pt x="5940" y="18268"/>
                </a:lnTo>
                <a:lnTo>
                  <a:pt x="5929" y="18293"/>
                </a:lnTo>
                <a:lnTo>
                  <a:pt x="5912" y="18305"/>
                </a:lnTo>
                <a:lnTo>
                  <a:pt x="5901" y="18331"/>
                </a:lnTo>
                <a:lnTo>
                  <a:pt x="5896" y="18363"/>
                </a:lnTo>
                <a:lnTo>
                  <a:pt x="5919" y="18375"/>
                </a:lnTo>
                <a:lnTo>
                  <a:pt x="5929" y="18407"/>
                </a:lnTo>
                <a:lnTo>
                  <a:pt x="5919" y="18433"/>
                </a:lnTo>
                <a:lnTo>
                  <a:pt x="5912" y="18453"/>
                </a:lnTo>
                <a:lnTo>
                  <a:pt x="5901" y="18459"/>
                </a:lnTo>
                <a:lnTo>
                  <a:pt x="5896" y="18439"/>
                </a:lnTo>
                <a:lnTo>
                  <a:pt x="5883" y="18453"/>
                </a:lnTo>
                <a:lnTo>
                  <a:pt x="5878" y="18485"/>
                </a:lnTo>
                <a:lnTo>
                  <a:pt x="5862" y="18523"/>
                </a:lnTo>
                <a:lnTo>
                  <a:pt x="5849" y="18540"/>
                </a:lnTo>
                <a:lnTo>
                  <a:pt x="5839" y="18560"/>
                </a:lnTo>
                <a:lnTo>
                  <a:pt x="5821" y="18644"/>
                </a:lnTo>
                <a:lnTo>
                  <a:pt x="5810" y="18682"/>
                </a:lnTo>
                <a:lnTo>
                  <a:pt x="5821" y="18732"/>
                </a:lnTo>
                <a:lnTo>
                  <a:pt x="5833" y="18772"/>
                </a:lnTo>
                <a:lnTo>
                  <a:pt x="5839" y="18803"/>
                </a:lnTo>
                <a:lnTo>
                  <a:pt x="5849" y="18821"/>
                </a:lnTo>
                <a:lnTo>
                  <a:pt x="5872" y="18827"/>
                </a:lnTo>
                <a:lnTo>
                  <a:pt x="5896" y="18841"/>
                </a:lnTo>
                <a:lnTo>
                  <a:pt x="5924" y="18841"/>
                </a:lnTo>
                <a:lnTo>
                  <a:pt x="5958" y="18821"/>
                </a:lnTo>
                <a:lnTo>
                  <a:pt x="5981" y="18789"/>
                </a:lnTo>
                <a:lnTo>
                  <a:pt x="6015" y="18708"/>
                </a:lnTo>
                <a:lnTo>
                  <a:pt x="6025" y="18720"/>
                </a:lnTo>
                <a:lnTo>
                  <a:pt x="6043" y="18726"/>
                </a:lnTo>
                <a:lnTo>
                  <a:pt x="6061" y="18726"/>
                </a:lnTo>
                <a:lnTo>
                  <a:pt x="6082" y="18726"/>
                </a:lnTo>
                <a:lnTo>
                  <a:pt x="6111" y="18758"/>
                </a:lnTo>
                <a:lnTo>
                  <a:pt x="6139" y="18772"/>
                </a:lnTo>
                <a:lnTo>
                  <a:pt x="6167" y="18764"/>
                </a:lnTo>
                <a:lnTo>
                  <a:pt x="6185" y="18726"/>
                </a:lnTo>
                <a:lnTo>
                  <a:pt x="6208" y="18682"/>
                </a:lnTo>
                <a:lnTo>
                  <a:pt x="6299" y="18433"/>
                </a:lnTo>
                <a:lnTo>
                  <a:pt x="6317" y="18389"/>
                </a:lnTo>
                <a:lnTo>
                  <a:pt x="6322" y="18357"/>
                </a:lnTo>
                <a:lnTo>
                  <a:pt x="6317" y="18325"/>
                </a:lnTo>
                <a:lnTo>
                  <a:pt x="6327" y="18274"/>
                </a:lnTo>
                <a:lnTo>
                  <a:pt x="6379" y="18222"/>
                </a:lnTo>
                <a:lnTo>
                  <a:pt x="6389" y="18204"/>
                </a:lnTo>
                <a:lnTo>
                  <a:pt x="6407" y="18178"/>
                </a:lnTo>
                <a:lnTo>
                  <a:pt x="6407" y="18152"/>
                </a:lnTo>
                <a:lnTo>
                  <a:pt x="6407" y="18031"/>
                </a:lnTo>
                <a:lnTo>
                  <a:pt x="6395" y="17999"/>
                </a:lnTo>
                <a:lnTo>
                  <a:pt x="6384" y="17981"/>
                </a:lnTo>
                <a:lnTo>
                  <a:pt x="6379" y="17967"/>
                </a:lnTo>
                <a:lnTo>
                  <a:pt x="6395" y="17949"/>
                </a:lnTo>
                <a:lnTo>
                  <a:pt x="6407" y="17943"/>
                </a:lnTo>
                <a:lnTo>
                  <a:pt x="6407" y="17935"/>
                </a:lnTo>
                <a:lnTo>
                  <a:pt x="6395" y="17929"/>
                </a:lnTo>
                <a:lnTo>
                  <a:pt x="6389" y="17917"/>
                </a:lnTo>
                <a:lnTo>
                  <a:pt x="6384" y="17891"/>
                </a:lnTo>
                <a:lnTo>
                  <a:pt x="6373" y="17865"/>
                </a:lnTo>
                <a:lnTo>
                  <a:pt x="6350" y="17839"/>
                </a:lnTo>
                <a:lnTo>
                  <a:pt x="6327" y="17833"/>
                </a:lnTo>
                <a:lnTo>
                  <a:pt x="6317" y="17807"/>
                </a:lnTo>
                <a:lnTo>
                  <a:pt x="6304" y="17807"/>
                </a:lnTo>
                <a:close/>
                <a:moveTo>
                  <a:pt x="6020" y="17815"/>
                </a:moveTo>
                <a:lnTo>
                  <a:pt x="6004" y="17821"/>
                </a:lnTo>
                <a:lnTo>
                  <a:pt x="5981" y="17847"/>
                </a:lnTo>
                <a:lnTo>
                  <a:pt x="5968" y="17865"/>
                </a:lnTo>
                <a:lnTo>
                  <a:pt x="5981" y="17865"/>
                </a:lnTo>
                <a:lnTo>
                  <a:pt x="5997" y="17847"/>
                </a:lnTo>
                <a:lnTo>
                  <a:pt x="6015" y="17839"/>
                </a:lnTo>
                <a:lnTo>
                  <a:pt x="6025" y="17827"/>
                </a:lnTo>
                <a:lnTo>
                  <a:pt x="6020" y="17815"/>
                </a:lnTo>
                <a:close/>
                <a:moveTo>
                  <a:pt x="4263" y="18007"/>
                </a:moveTo>
                <a:lnTo>
                  <a:pt x="4178" y="18019"/>
                </a:lnTo>
                <a:lnTo>
                  <a:pt x="4133" y="18031"/>
                </a:lnTo>
                <a:lnTo>
                  <a:pt x="3968" y="18114"/>
                </a:lnTo>
                <a:lnTo>
                  <a:pt x="3963" y="18134"/>
                </a:lnTo>
                <a:lnTo>
                  <a:pt x="3963" y="18152"/>
                </a:lnTo>
                <a:lnTo>
                  <a:pt x="3986" y="18158"/>
                </a:lnTo>
                <a:lnTo>
                  <a:pt x="3986" y="18184"/>
                </a:lnTo>
                <a:lnTo>
                  <a:pt x="4020" y="18166"/>
                </a:lnTo>
                <a:lnTo>
                  <a:pt x="4043" y="18158"/>
                </a:lnTo>
                <a:lnTo>
                  <a:pt x="4059" y="18172"/>
                </a:lnTo>
                <a:lnTo>
                  <a:pt x="4071" y="18190"/>
                </a:lnTo>
                <a:lnTo>
                  <a:pt x="4064" y="18236"/>
                </a:lnTo>
                <a:lnTo>
                  <a:pt x="4071" y="18248"/>
                </a:lnTo>
                <a:lnTo>
                  <a:pt x="4100" y="18268"/>
                </a:lnTo>
                <a:lnTo>
                  <a:pt x="4139" y="18305"/>
                </a:lnTo>
                <a:lnTo>
                  <a:pt x="4173" y="18299"/>
                </a:lnTo>
                <a:lnTo>
                  <a:pt x="4206" y="18280"/>
                </a:lnTo>
                <a:lnTo>
                  <a:pt x="4235" y="18242"/>
                </a:lnTo>
                <a:lnTo>
                  <a:pt x="4263" y="18210"/>
                </a:lnTo>
                <a:lnTo>
                  <a:pt x="4292" y="18178"/>
                </a:lnTo>
                <a:lnTo>
                  <a:pt x="4320" y="18152"/>
                </a:lnTo>
                <a:lnTo>
                  <a:pt x="4327" y="18120"/>
                </a:lnTo>
                <a:lnTo>
                  <a:pt x="4309" y="18114"/>
                </a:lnTo>
                <a:lnTo>
                  <a:pt x="4292" y="18102"/>
                </a:lnTo>
                <a:lnTo>
                  <a:pt x="4258" y="18108"/>
                </a:lnTo>
                <a:lnTo>
                  <a:pt x="4235" y="18088"/>
                </a:lnTo>
                <a:lnTo>
                  <a:pt x="4247" y="18070"/>
                </a:lnTo>
                <a:lnTo>
                  <a:pt x="4258" y="18056"/>
                </a:lnTo>
                <a:lnTo>
                  <a:pt x="4263" y="18044"/>
                </a:lnTo>
                <a:lnTo>
                  <a:pt x="4258" y="18039"/>
                </a:lnTo>
                <a:lnTo>
                  <a:pt x="4258" y="18031"/>
                </a:lnTo>
                <a:lnTo>
                  <a:pt x="4276" y="18013"/>
                </a:lnTo>
                <a:lnTo>
                  <a:pt x="4263" y="18007"/>
                </a:lnTo>
                <a:close/>
                <a:moveTo>
                  <a:pt x="4491" y="18013"/>
                </a:moveTo>
                <a:lnTo>
                  <a:pt x="4485" y="18025"/>
                </a:lnTo>
                <a:lnTo>
                  <a:pt x="4480" y="18050"/>
                </a:lnTo>
                <a:lnTo>
                  <a:pt x="4480" y="18062"/>
                </a:lnTo>
                <a:lnTo>
                  <a:pt x="4514" y="18076"/>
                </a:lnTo>
                <a:lnTo>
                  <a:pt x="4594" y="18146"/>
                </a:lnTo>
                <a:lnTo>
                  <a:pt x="4599" y="18140"/>
                </a:lnTo>
                <a:lnTo>
                  <a:pt x="4617" y="18120"/>
                </a:lnTo>
                <a:lnTo>
                  <a:pt x="4617" y="18108"/>
                </a:lnTo>
                <a:lnTo>
                  <a:pt x="4604" y="18050"/>
                </a:lnTo>
                <a:lnTo>
                  <a:pt x="4560" y="18019"/>
                </a:lnTo>
                <a:lnTo>
                  <a:pt x="4491" y="18013"/>
                </a:lnTo>
                <a:close/>
                <a:moveTo>
                  <a:pt x="7709" y="18274"/>
                </a:moveTo>
                <a:lnTo>
                  <a:pt x="7697" y="18293"/>
                </a:lnTo>
                <a:lnTo>
                  <a:pt x="7697" y="18299"/>
                </a:lnTo>
                <a:lnTo>
                  <a:pt x="7709" y="18305"/>
                </a:lnTo>
                <a:lnTo>
                  <a:pt x="7720" y="18305"/>
                </a:lnTo>
                <a:lnTo>
                  <a:pt x="7731" y="18299"/>
                </a:lnTo>
                <a:lnTo>
                  <a:pt x="7731" y="18286"/>
                </a:lnTo>
                <a:lnTo>
                  <a:pt x="7709" y="18274"/>
                </a:lnTo>
                <a:close/>
                <a:moveTo>
                  <a:pt x="3570" y="18286"/>
                </a:moveTo>
                <a:lnTo>
                  <a:pt x="3547" y="18305"/>
                </a:lnTo>
                <a:lnTo>
                  <a:pt x="3542" y="18331"/>
                </a:lnTo>
                <a:lnTo>
                  <a:pt x="3524" y="18331"/>
                </a:lnTo>
                <a:lnTo>
                  <a:pt x="3503" y="18363"/>
                </a:lnTo>
                <a:lnTo>
                  <a:pt x="3514" y="18375"/>
                </a:lnTo>
                <a:lnTo>
                  <a:pt x="3553" y="18395"/>
                </a:lnTo>
                <a:lnTo>
                  <a:pt x="3576" y="18369"/>
                </a:lnTo>
                <a:lnTo>
                  <a:pt x="3593" y="18369"/>
                </a:lnTo>
                <a:lnTo>
                  <a:pt x="3650" y="18325"/>
                </a:lnTo>
                <a:lnTo>
                  <a:pt x="3656" y="18305"/>
                </a:lnTo>
                <a:lnTo>
                  <a:pt x="3645" y="18286"/>
                </a:lnTo>
                <a:lnTo>
                  <a:pt x="3570" y="18286"/>
                </a:lnTo>
                <a:close/>
                <a:moveTo>
                  <a:pt x="3553" y="18439"/>
                </a:moveTo>
                <a:lnTo>
                  <a:pt x="3542" y="18453"/>
                </a:lnTo>
                <a:lnTo>
                  <a:pt x="3531" y="18465"/>
                </a:lnTo>
                <a:lnTo>
                  <a:pt x="3524" y="18477"/>
                </a:lnTo>
                <a:lnTo>
                  <a:pt x="3560" y="18491"/>
                </a:lnTo>
                <a:lnTo>
                  <a:pt x="3576" y="18497"/>
                </a:lnTo>
                <a:lnTo>
                  <a:pt x="3588" y="18491"/>
                </a:lnTo>
                <a:lnTo>
                  <a:pt x="3593" y="18477"/>
                </a:lnTo>
                <a:lnTo>
                  <a:pt x="3565" y="18471"/>
                </a:lnTo>
                <a:lnTo>
                  <a:pt x="3553" y="18439"/>
                </a:lnTo>
                <a:close/>
                <a:moveTo>
                  <a:pt x="11102" y="18682"/>
                </a:moveTo>
                <a:lnTo>
                  <a:pt x="11091" y="18694"/>
                </a:lnTo>
                <a:lnTo>
                  <a:pt x="11063" y="18726"/>
                </a:lnTo>
                <a:lnTo>
                  <a:pt x="11056" y="18746"/>
                </a:lnTo>
                <a:lnTo>
                  <a:pt x="11097" y="18777"/>
                </a:lnTo>
                <a:lnTo>
                  <a:pt x="11136" y="18764"/>
                </a:lnTo>
                <a:lnTo>
                  <a:pt x="11141" y="18746"/>
                </a:lnTo>
                <a:lnTo>
                  <a:pt x="11148" y="18726"/>
                </a:lnTo>
                <a:lnTo>
                  <a:pt x="11148" y="18720"/>
                </a:lnTo>
                <a:lnTo>
                  <a:pt x="11130" y="18688"/>
                </a:lnTo>
                <a:lnTo>
                  <a:pt x="11102" y="18682"/>
                </a:lnTo>
                <a:close/>
                <a:moveTo>
                  <a:pt x="5782" y="18720"/>
                </a:moveTo>
                <a:lnTo>
                  <a:pt x="5782" y="18726"/>
                </a:lnTo>
                <a:lnTo>
                  <a:pt x="5769" y="18758"/>
                </a:lnTo>
                <a:lnTo>
                  <a:pt x="5782" y="18789"/>
                </a:lnTo>
                <a:lnTo>
                  <a:pt x="5816" y="18752"/>
                </a:lnTo>
                <a:lnTo>
                  <a:pt x="5805" y="18740"/>
                </a:lnTo>
                <a:lnTo>
                  <a:pt x="5782" y="18720"/>
                </a:lnTo>
                <a:close/>
                <a:moveTo>
                  <a:pt x="11386" y="18835"/>
                </a:moveTo>
                <a:lnTo>
                  <a:pt x="11347" y="18847"/>
                </a:lnTo>
                <a:lnTo>
                  <a:pt x="11381" y="18885"/>
                </a:lnTo>
                <a:lnTo>
                  <a:pt x="11415" y="18879"/>
                </a:lnTo>
                <a:lnTo>
                  <a:pt x="11415" y="18859"/>
                </a:lnTo>
                <a:lnTo>
                  <a:pt x="11404" y="18847"/>
                </a:lnTo>
                <a:lnTo>
                  <a:pt x="11386" y="18835"/>
                </a:lnTo>
                <a:close/>
                <a:moveTo>
                  <a:pt x="9505" y="18949"/>
                </a:moveTo>
                <a:lnTo>
                  <a:pt x="9464" y="18955"/>
                </a:lnTo>
                <a:lnTo>
                  <a:pt x="9443" y="18969"/>
                </a:lnTo>
                <a:lnTo>
                  <a:pt x="9436" y="18987"/>
                </a:lnTo>
                <a:lnTo>
                  <a:pt x="9477" y="19050"/>
                </a:lnTo>
                <a:lnTo>
                  <a:pt x="9493" y="19108"/>
                </a:lnTo>
                <a:lnTo>
                  <a:pt x="9516" y="19134"/>
                </a:lnTo>
                <a:lnTo>
                  <a:pt x="9557" y="19154"/>
                </a:lnTo>
                <a:lnTo>
                  <a:pt x="9549" y="19128"/>
                </a:lnTo>
                <a:lnTo>
                  <a:pt x="9533" y="19128"/>
                </a:lnTo>
                <a:lnTo>
                  <a:pt x="9516" y="19108"/>
                </a:lnTo>
                <a:lnTo>
                  <a:pt x="9510" y="19096"/>
                </a:lnTo>
                <a:lnTo>
                  <a:pt x="9510" y="19050"/>
                </a:lnTo>
                <a:lnTo>
                  <a:pt x="9510" y="19038"/>
                </a:lnTo>
                <a:lnTo>
                  <a:pt x="9500" y="19019"/>
                </a:lnTo>
                <a:lnTo>
                  <a:pt x="9505" y="19007"/>
                </a:lnTo>
                <a:lnTo>
                  <a:pt x="9533" y="18987"/>
                </a:lnTo>
                <a:lnTo>
                  <a:pt x="9528" y="18975"/>
                </a:lnTo>
                <a:lnTo>
                  <a:pt x="9521" y="18963"/>
                </a:lnTo>
                <a:lnTo>
                  <a:pt x="9505" y="18949"/>
                </a:lnTo>
                <a:close/>
                <a:moveTo>
                  <a:pt x="11466" y="18969"/>
                </a:moveTo>
                <a:lnTo>
                  <a:pt x="11420" y="18981"/>
                </a:lnTo>
                <a:lnTo>
                  <a:pt x="11392" y="19007"/>
                </a:lnTo>
                <a:lnTo>
                  <a:pt x="11415" y="19019"/>
                </a:lnTo>
                <a:lnTo>
                  <a:pt x="11489" y="19013"/>
                </a:lnTo>
                <a:lnTo>
                  <a:pt x="11495" y="18995"/>
                </a:lnTo>
                <a:lnTo>
                  <a:pt x="11477" y="18969"/>
                </a:lnTo>
                <a:lnTo>
                  <a:pt x="11466" y="18969"/>
                </a:lnTo>
                <a:close/>
                <a:moveTo>
                  <a:pt x="11187" y="19044"/>
                </a:moveTo>
                <a:lnTo>
                  <a:pt x="11187" y="19058"/>
                </a:lnTo>
                <a:lnTo>
                  <a:pt x="11187" y="19082"/>
                </a:lnTo>
                <a:lnTo>
                  <a:pt x="11182" y="19108"/>
                </a:lnTo>
                <a:lnTo>
                  <a:pt x="11198" y="19128"/>
                </a:lnTo>
                <a:lnTo>
                  <a:pt x="11221" y="19128"/>
                </a:lnTo>
                <a:lnTo>
                  <a:pt x="11226" y="19114"/>
                </a:lnTo>
                <a:lnTo>
                  <a:pt x="11233" y="19096"/>
                </a:lnTo>
                <a:lnTo>
                  <a:pt x="11244" y="19096"/>
                </a:lnTo>
                <a:lnTo>
                  <a:pt x="11244" y="19114"/>
                </a:lnTo>
                <a:lnTo>
                  <a:pt x="11244" y="19128"/>
                </a:lnTo>
                <a:lnTo>
                  <a:pt x="11255" y="19140"/>
                </a:lnTo>
                <a:lnTo>
                  <a:pt x="11273" y="19140"/>
                </a:lnTo>
                <a:lnTo>
                  <a:pt x="11283" y="19102"/>
                </a:lnTo>
                <a:lnTo>
                  <a:pt x="11296" y="19076"/>
                </a:lnTo>
                <a:lnTo>
                  <a:pt x="11312" y="19064"/>
                </a:lnTo>
                <a:lnTo>
                  <a:pt x="11319" y="19044"/>
                </a:lnTo>
                <a:lnTo>
                  <a:pt x="11290" y="19050"/>
                </a:lnTo>
                <a:lnTo>
                  <a:pt x="11278" y="19064"/>
                </a:lnTo>
                <a:lnTo>
                  <a:pt x="11262" y="19070"/>
                </a:lnTo>
                <a:lnTo>
                  <a:pt x="11244" y="19050"/>
                </a:lnTo>
                <a:lnTo>
                  <a:pt x="11187" y="19044"/>
                </a:lnTo>
                <a:close/>
                <a:moveTo>
                  <a:pt x="10789" y="19337"/>
                </a:moveTo>
                <a:lnTo>
                  <a:pt x="10761" y="19351"/>
                </a:lnTo>
                <a:lnTo>
                  <a:pt x="10743" y="19383"/>
                </a:lnTo>
                <a:lnTo>
                  <a:pt x="10756" y="19383"/>
                </a:lnTo>
                <a:lnTo>
                  <a:pt x="10779" y="19363"/>
                </a:lnTo>
                <a:lnTo>
                  <a:pt x="10789" y="19337"/>
                </a:lnTo>
                <a:close/>
                <a:moveTo>
                  <a:pt x="10665" y="19351"/>
                </a:moveTo>
                <a:lnTo>
                  <a:pt x="10681" y="19401"/>
                </a:lnTo>
                <a:lnTo>
                  <a:pt x="10704" y="19409"/>
                </a:lnTo>
                <a:lnTo>
                  <a:pt x="10722" y="19395"/>
                </a:lnTo>
                <a:lnTo>
                  <a:pt x="10665" y="19351"/>
                </a:lnTo>
                <a:close/>
                <a:moveTo>
                  <a:pt x="11505" y="19351"/>
                </a:moveTo>
                <a:lnTo>
                  <a:pt x="11505" y="19369"/>
                </a:lnTo>
                <a:lnTo>
                  <a:pt x="11477" y="19383"/>
                </a:lnTo>
                <a:lnTo>
                  <a:pt x="11454" y="19389"/>
                </a:lnTo>
                <a:lnTo>
                  <a:pt x="11420" y="19383"/>
                </a:lnTo>
                <a:lnTo>
                  <a:pt x="11392" y="19421"/>
                </a:lnTo>
                <a:lnTo>
                  <a:pt x="11392" y="19427"/>
                </a:lnTo>
                <a:lnTo>
                  <a:pt x="11409" y="19447"/>
                </a:lnTo>
                <a:lnTo>
                  <a:pt x="11461" y="19473"/>
                </a:lnTo>
                <a:lnTo>
                  <a:pt x="11500" y="19433"/>
                </a:lnTo>
                <a:lnTo>
                  <a:pt x="11528" y="19433"/>
                </a:lnTo>
                <a:lnTo>
                  <a:pt x="11518" y="19447"/>
                </a:lnTo>
                <a:lnTo>
                  <a:pt x="11471" y="19479"/>
                </a:lnTo>
                <a:lnTo>
                  <a:pt x="11482" y="19505"/>
                </a:lnTo>
                <a:lnTo>
                  <a:pt x="11557" y="19536"/>
                </a:lnTo>
                <a:lnTo>
                  <a:pt x="11580" y="19536"/>
                </a:lnTo>
                <a:lnTo>
                  <a:pt x="11608" y="19528"/>
                </a:lnTo>
                <a:lnTo>
                  <a:pt x="11596" y="19511"/>
                </a:lnTo>
                <a:lnTo>
                  <a:pt x="11590" y="19491"/>
                </a:lnTo>
                <a:lnTo>
                  <a:pt x="11608" y="19497"/>
                </a:lnTo>
                <a:lnTo>
                  <a:pt x="11619" y="19516"/>
                </a:lnTo>
                <a:lnTo>
                  <a:pt x="11624" y="19511"/>
                </a:lnTo>
                <a:lnTo>
                  <a:pt x="11624" y="19479"/>
                </a:lnTo>
                <a:lnTo>
                  <a:pt x="11614" y="19453"/>
                </a:lnTo>
                <a:lnTo>
                  <a:pt x="11574" y="19401"/>
                </a:lnTo>
                <a:lnTo>
                  <a:pt x="11585" y="19377"/>
                </a:lnTo>
                <a:lnTo>
                  <a:pt x="11567" y="19351"/>
                </a:lnTo>
                <a:lnTo>
                  <a:pt x="11505" y="19351"/>
                </a:lnTo>
                <a:close/>
                <a:moveTo>
                  <a:pt x="7072" y="19369"/>
                </a:moveTo>
                <a:lnTo>
                  <a:pt x="7061" y="19389"/>
                </a:lnTo>
                <a:lnTo>
                  <a:pt x="7043" y="19401"/>
                </a:lnTo>
                <a:lnTo>
                  <a:pt x="7020" y="19409"/>
                </a:lnTo>
                <a:lnTo>
                  <a:pt x="7004" y="19421"/>
                </a:lnTo>
                <a:lnTo>
                  <a:pt x="6970" y="19473"/>
                </a:lnTo>
                <a:lnTo>
                  <a:pt x="6942" y="19522"/>
                </a:lnTo>
                <a:lnTo>
                  <a:pt x="6942" y="19542"/>
                </a:lnTo>
                <a:lnTo>
                  <a:pt x="6952" y="19592"/>
                </a:lnTo>
                <a:lnTo>
                  <a:pt x="6986" y="19632"/>
                </a:lnTo>
                <a:lnTo>
                  <a:pt x="6999" y="19644"/>
                </a:lnTo>
                <a:lnTo>
                  <a:pt x="7020" y="19650"/>
                </a:lnTo>
                <a:lnTo>
                  <a:pt x="7056" y="19650"/>
                </a:lnTo>
                <a:lnTo>
                  <a:pt x="7072" y="19656"/>
                </a:lnTo>
                <a:lnTo>
                  <a:pt x="7105" y="19688"/>
                </a:lnTo>
                <a:lnTo>
                  <a:pt x="7146" y="19708"/>
                </a:lnTo>
                <a:lnTo>
                  <a:pt x="7157" y="19720"/>
                </a:lnTo>
                <a:lnTo>
                  <a:pt x="7169" y="19746"/>
                </a:lnTo>
                <a:lnTo>
                  <a:pt x="7191" y="19777"/>
                </a:lnTo>
                <a:lnTo>
                  <a:pt x="7260" y="19829"/>
                </a:lnTo>
                <a:lnTo>
                  <a:pt x="7317" y="19893"/>
                </a:lnTo>
                <a:lnTo>
                  <a:pt x="7345" y="19911"/>
                </a:lnTo>
                <a:lnTo>
                  <a:pt x="7384" y="19911"/>
                </a:lnTo>
                <a:lnTo>
                  <a:pt x="7425" y="19925"/>
                </a:lnTo>
                <a:lnTo>
                  <a:pt x="7459" y="19951"/>
                </a:lnTo>
                <a:lnTo>
                  <a:pt x="7487" y="19989"/>
                </a:lnTo>
                <a:lnTo>
                  <a:pt x="7516" y="20070"/>
                </a:lnTo>
                <a:lnTo>
                  <a:pt x="7526" y="20084"/>
                </a:lnTo>
                <a:lnTo>
                  <a:pt x="7549" y="20096"/>
                </a:lnTo>
                <a:lnTo>
                  <a:pt x="7596" y="20128"/>
                </a:lnTo>
                <a:lnTo>
                  <a:pt x="7635" y="20122"/>
                </a:lnTo>
                <a:lnTo>
                  <a:pt x="7668" y="20142"/>
                </a:lnTo>
                <a:lnTo>
                  <a:pt x="7702" y="20148"/>
                </a:lnTo>
                <a:lnTo>
                  <a:pt x="7709" y="20128"/>
                </a:lnTo>
                <a:lnTo>
                  <a:pt x="7709" y="20110"/>
                </a:lnTo>
                <a:lnTo>
                  <a:pt x="7720" y="20084"/>
                </a:lnTo>
                <a:lnTo>
                  <a:pt x="7731" y="20058"/>
                </a:lnTo>
                <a:lnTo>
                  <a:pt x="7748" y="20046"/>
                </a:lnTo>
                <a:lnTo>
                  <a:pt x="7794" y="20014"/>
                </a:lnTo>
                <a:lnTo>
                  <a:pt x="7800" y="19995"/>
                </a:lnTo>
                <a:lnTo>
                  <a:pt x="7800" y="19975"/>
                </a:lnTo>
                <a:lnTo>
                  <a:pt x="7782" y="19957"/>
                </a:lnTo>
                <a:lnTo>
                  <a:pt x="7771" y="19919"/>
                </a:lnTo>
                <a:lnTo>
                  <a:pt x="7794" y="19905"/>
                </a:lnTo>
                <a:lnTo>
                  <a:pt x="7782" y="19887"/>
                </a:lnTo>
                <a:lnTo>
                  <a:pt x="7771" y="19873"/>
                </a:lnTo>
                <a:lnTo>
                  <a:pt x="7766" y="19861"/>
                </a:lnTo>
                <a:lnTo>
                  <a:pt x="7766" y="19841"/>
                </a:lnTo>
                <a:lnTo>
                  <a:pt x="7771" y="19803"/>
                </a:lnTo>
                <a:lnTo>
                  <a:pt x="7787" y="19771"/>
                </a:lnTo>
                <a:lnTo>
                  <a:pt x="7805" y="19752"/>
                </a:lnTo>
                <a:lnTo>
                  <a:pt x="7816" y="19728"/>
                </a:lnTo>
                <a:lnTo>
                  <a:pt x="7828" y="19696"/>
                </a:lnTo>
                <a:lnTo>
                  <a:pt x="7844" y="19664"/>
                </a:lnTo>
                <a:lnTo>
                  <a:pt x="7947" y="19554"/>
                </a:lnTo>
                <a:lnTo>
                  <a:pt x="7965" y="19536"/>
                </a:lnTo>
                <a:lnTo>
                  <a:pt x="7999" y="19485"/>
                </a:lnTo>
                <a:lnTo>
                  <a:pt x="8022" y="19465"/>
                </a:lnTo>
                <a:lnTo>
                  <a:pt x="7999" y="19453"/>
                </a:lnTo>
                <a:lnTo>
                  <a:pt x="7976" y="19453"/>
                </a:lnTo>
                <a:lnTo>
                  <a:pt x="7919" y="19479"/>
                </a:lnTo>
                <a:lnTo>
                  <a:pt x="7901" y="19473"/>
                </a:lnTo>
                <a:lnTo>
                  <a:pt x="7880" y="19479"/>
                </a:lnTo>
                <a:lnTo>
                  <a:pt x="7862" y="19491"/>
                </a:lnTo>
                <a:lnTo>
                  <a:pt x="7839" y="19497"/>
                </a:lnTo>
                <a:lnTo>
                  <a:pt x="7800" y="19485"/>
                </a:lnTo>
                <a:lnTo>
                  <a:pt x="7754" y="19479"/>
                </a:lnTo>
                <a:lnTo>
                  <a:pt x="7738" y="19479"/>
                </a:lnTo>
                <a:lnTo>
                  <a:pt x="7720" y="19479"/>
                </a:lnTo>
                <a:lnTo>
                  <a:pt x="7681" y="19505"/>
                </a:lnTo>
                <a:lnTo>
                  <a:pt x="7635" y="19516"/>
                </a:lnTo>
                <a:lnTo>
                  <a:pt x="7606" y="19516"/>
                </a:lnTo>
                <a:lnTo>
                  <a:pt x="7560" y="19516"/>
                </a:lnTo>
                <a:lnTo>
                  <a:pt x="7487" y="19497"/>
                </a:lnTo>
                <a:lnTo>
                  <a:pt x="7446" y="19497"/>
                </a:lnTo>
                <a:lnTo>
                  <a:pt x="7397" y="19511"/>
                </a:lnTo>
                <a:lnTo>
                  <a:pt x="7379" y="19511"/>
                </a:lnTo>
                <a:lnTo>
                  <a:pt x="7361" y="19497"/>
                </a:lnTo>
                <a:lnTo>
                  <a:pt x="7311" y="19447"/>
                </a:lnTo>
                <a:lnTo>
                  <a:pt x="7294" y="19441"/>
                </a:lnTo>
                <a:lnTo>
                  <a:pt x="7276" y="19427"/>
                </a:lnTo>
                <a:lnTo>
                  <a:pt x="7270" y="19401"/>
                </a:lnTo>
                <a:lnTo>
                  <a:pt x="7254" y="19395"/>
                </a:lnTo>
                <a:lnTo>
                  <a:pt x="7214" y="19389"/>
                </a:lnTo>
                <a:lnTo>
                  <a:pt x="7175" y="19409"/>
                </a:lnTo>
                <a:lnTo>
                  <a:pt x="7169" y="19433"/>
                </a:lnTo>
                <a:lnTo>
                  <a:pt x="7128" y="19447"/>
                </a:lnTo>
                <a:lnTo>
                  <a:pt x="7112" y="19447"/>
                </a:lnTo>
                <a:lnTo>
                  <a:pt x="7100" y="19433"/>
                </a:lnTo>
                <a:lnTo>
                  <a:pt x="7072" y="19369"/>
                </a:lnTo>
                <a:close/>
                <a:moveTo>
                  <a:pt x="9704" y="19415"/>
                </a:moveTo>
                <a:lnTo>
                  <a:pt x="9681" y="19421"/>
                </a:lnTo>
                <a:lnTo>
                  <a:pt x="9663" y="19447"/>
                </a:lnTo>
                <a:lnTo>
                  <a:pt x="9647" y="19491"/>
                </a:lnTo>
                <a:lnTo>
                  <a:pt x="9635" y="19522"/>
                </a:lnTo>
                <a:lnTo>
                  <a:pt x="9647" y="19516"/>
                </a:lnTo>
                <a:lnTo>
                  <a:pt x="9658" y="19516"/>
                </a:lnTo>
                <a:lnTo>
                  <a:pt x="9670" y="19516"/>
                </a:lnTo>
                <a:lnTo>
                  <a:pt x="9681" y="19516"/>
                </a:lnTo>
                <a:lnTo>
                  <a:pt x="9692" y="19505"/>
                </a:lnTo>
                <a:lnTo>
                  <a:pt x="9709" y="19433"/>
                </a:lnTo>
                <a:lnTo>
                  <a:pt x="9704" y="19415"/>
                </a:lnTo>
                <a:close/>
                <a:moveTo>
                  <a:pt x="10544" y="19415"/>
                </a:moveTo>
                <a:lnTo>
                  <a:pt x="10505" y="19427"/>
                </a:lnTo>
                <a:lnTo>
                  <a:pt x="10448" y="19459"/>
                </a:lnTo>
                <a:lnTo>
                  <a:pt x="10409" y="19479"/>
                </a:lnTo>
                <a:lnTo>
                  <a:pt x="10409" y="19485"/>
                </a:lnTo>
                <a:lnTo>
                  <a:pt x="10425" y="19491"/>
                </a:lnTo>
                <a:lnTo>
                  <a:pt x="10459" y="19479"/>
                </a:lnTo>
                <a:lnTo>
                  <a:pt x="10494" y="19497"/>
                </a:lnTo>
                <a:lnTo>
                  <a:pt x="10528" y="19516"/>
                </a:lnTo>
                <a:lnTo>
                  <a:pt x="10562" y="19548"/>
                </a:lnTo>
                <a:lnTo>
                  <a:pt x="10585" y="19586"/>
                </a:lnTo>
                <a:lnTo>
                  <a:pt x="10596" y="19612"/>
                </a:lnTo>
                <a:lnTo>
                  <a:pt x="10608" y="19624"/>
                </a:lnTo>
                <a:lnTo>
                  <a:pt x="10629" y="19638"/>
                </a:lnTo>
                <a:lnTo>
                  <a:pt x="10629" y="19688"/>
                </a:lnTo>
                <a:lnTo>
                  <a:pt x="10665" y="19708"/>
                </a:lnTo>
                <a:lnTo>
                  <a:pt x="10704" y="19714"/>
                </a:lnTo>
                <a:lnTo>
                  <a:pt x="10756" y="19728"/>
                </a:lnTo>
                <a:lnTo>
                  <a:pt x="10756" y="19734"/>
                </a:lnTo>
                <a:lnTo>
                  <a:pt x="10761" y="19746"/>
                </a:lnTo>
                <a:lnTo>
                  <a:pt x="10772" y="19759"/>
                </a:lnTo>
                <a:lnTo>
                  <a:pt x="10779" y="19791"/>
                </a:lnTo>
                <a:lnTo>
                  <a:pt x="10795" y="19809"/>
                </a:lnTo>
                <a:lnTo>
                  <a:pt x="10789" y="19835"/>
                </a:lnTo>
                <a:lnTo>
                  <a:pt x="10795" y="19847"/>
                </a:lnTo>
                <a:lnTo>
                  <a:pt x="10823" y="19879"/>
                </a:lnTo>
                <a:lnTo>
                  <a:pt x="10836" y="19899"/>
                </a:lnTo>
                <a:lnTo>
                  <a:pt x="10857" y="19899"/>
                </a:lnTo>
                <a:lnTo>
                  <a:pt x="10864" y="19905"/>
                </a:lnTo>
                <a:lnTo>
                  <a:pt x="10869" y="19919"/>
                </a:lnTo>
                <a:lnTo>
                  <a:pt x="10880" y="19925"/>
                </a:lnTo>
                <a:lnTo>
                  <a:pt x="10892" y="19919"/>
                </a:lnTo>
                <a:lnTo>
                  <a:pt x="10908" y="19905"/>
                </a:lnTo>
                <a:lnTo>
                  <a:pt x="10921" y="19861"/>
                </a:lnTo>
                <a:lnTo>
                  <a:pt x="10908" y="19847"/>
                </a:lnTo>
                <a:lnTo>
                  <a:pt x="10880" y="19847"/>
                </a:lnTo>
                <a:lnTo>
                  <a:pt x="10846" y="19835"/>
                </a:lnTo>
                <a:lnTo>
                  <a:pt x="10823" y="19803"/>
                </a:lnTo>
                <a:lnTo>
                  <a:pt x="10812" y="19752"/>
                </a:lnTo>
                <a:lnTo>
                  <a:pt x="10807" y="19696"/>
                </a:lnTo>
                <a:lnTo>
                  <a:pt x="10818" y="19682"/>
                </a:lnTo>
                <a:lnTo>
                  <a:pt x="10818" y="19664"/>
                </a:lnTo>
                <a:lnTo>
                  <a:pt x="10807" y="19638"/>
                </a:lnTo>
                <a:lnTo>
                  <a:pt x="10800" y="19612"/>
                </a:lnTo>
                <a:lnTo>
                  <a:pt x="10795" y="19600"/>
                </a:lnTo>
                <a:lnTo>
                  <a:pt x="10722" y="19586"/>
                </a:lnTo>
                <a:lnTo>
                  <a:pt x="10665" y="19548"/>
                </a:lnTo>
                <a:lnTo>
                  <a:pt x="10647" y="19542"/>
                </a:lnTo>
                <a:lnTo>
                  <a:pt x="10619" y="19522"/>
                </a:lnTo>
                <a:lnTo>
                  <a:pt x="10601" y="19505"/>
                </a:lnTo>
                <a:lnTo>
                  <a:pt x="10590" y="19453"/>
                </a:lnTo>
                <a:lnTo>
                  <a:pt x="10562" y="19415"/>
                </a:lnTo>
                <a:lnTo>
                  <a:pt x="10544" y="19415"/>
                </a:lnTo>
                <a:close/>
                <a:moveTo>
                  <a:pt x="10937" y="19479"/>
                </a:moveTo>
                <a:lnTo>
                  <a:pt x="10931" y="19485"/>
                </a:lnTo>
                <a:lnTo>
                  <a:pt x="10926" y="19516"/>
                </a:lnTo>
                <a:lnTo>
                  <a:pt x="10955" y="19548"/>
                </a:lnTo>
                <a:lnTo>
                  <a:pt x="10942" y="19560"/>
                </a:lnTo>
                <a:lnTo>
                  <a:pt x="10955" y="19568"/>
                </a:lnTo>
                <a:lnTo>
                  <a:pt x="10988" y="19560"/>
                </a:lnTo>
                <a:lnTo>
                  <a:pt x="10965" y="19522"/>
                </a:lnTo>
                <a:lnTo>
                  <a:pt x="10960" y="19497"/>
                </a:lnTo>
                <a:lnTo>
                  <a:pt x="10937" y="19479"/>
                </a:lnTo>
                <a:close/>
                <a:moveTo>
                  <a:pt x="9629" y="19574"/>
                </a:moveTo>
                <a:lnTo>
                  <a:pt x="9624" y="19580"/>
                </a:lnTo>
                <a:lnTo>
                  <a:pt x="9619" y="19606"/>
                </a:lnTo>
                <a:lnTo>
                  <a:pt x="9606" y="19632"/>
                </a:lnTo>
                <a:lnTo>
                  <a:pt x="9596" y="19638"/>
                </a:lnTo>
                <a:lnTo>
                  <a:pt x="9578" y="19618"/>
                </a:lnTo>
                <a:lnTo>
                  <a:pt x="9573" y="19624"/>
                </a:lnTo>
                <a:lnTo>
                  <a:pt x="9544" y="19676"/>
                </a:lnTo>
                <a:lnTo>
                  <a:pt x="9539" y="19696"/>
                </a:lnTo>
                <a:lnTo>
                  <a:pt x="9557" y="19696"/>
                </a:lnTo>
                <a:lnTo>
                  <a:pt x="9578" y="19676"/>
                </a:lnTo>
                <a:lnTo>
                  <a:pt x="9585" y="19682"/>
                </a:lnTo>
                <a:lnTo>
                  <a:pt x="9590" y="19702"/>
                </a:lnTo>
                <a:lnTo>
                  <a:pt x="9585" y="19708"/>
                </a:lnTo>
                <a:lnTo>
                  <a:pt x="9590" y="19734"/>
                </a:lnTo>
                <a:lnTo>
                  <a:pt x="9606" y="19740"/>
                </a:lnTo>
                <a:lnTo>
                  <a:pt x="9619" y="19734"/>
                </a:lnTo>
                <a:lnTo>
                  <a:pt x="9663" y="19759"/>
                </a:lnTo>
                <a:lnTo>
                  <a:pt x="9676" y="19752"/>
                </a:lnTo>
                <a:lnTo>
                  <a:pt x="9681" y="19728"/>
                </a:lnTo>
                <a:lnTo>
                  <a:pt x="9658" y="19676"/>
                </a:lnTo>
                <a:lnTo>
                  <a:pt x="9635" y="19664"/>
                </a:lnTo>
                <a:lnTo>
                  <a:pt x="9642" y="19612"/>
                </a:lnTo>
                <a:lnTo>
                  <a:pt x="9629" y="19574"/>
                </a:lnTo>
                <a:close/>
                <a:moveTo>
                  <a:pt x="9652" y="19574"/>
                </a:moveTo>
                <a:lnTo>
                  <a:pt x="9652" y="19600"/>
                </a:lnTo>
                <a:lnTo>
                  <a:pt x="9670" y="19644"/>
                </a:lnTo>
                <a:lnTo>
                  <a:pt x="9686" y="19644"/>
                </a:lnTo>
                <a:lnTo>
                  <a:pt x="9681" y="19624"/>
                </a:lnTo>
                <a:lnTo>
                  <a:pt x="9676" y="19612"/>
                </a:lnTo>
                <a:lnTo>
                  <a:pt x="9676" y="19600"/>
                </a:lnTo>
                <a:lnTo>
                  <a:pt x="9676" y="19586"/>
                </a:lnTo>
                <a:lnTo>
                  <a:pt x="9670" y="19574"/>
                </a:lnTo>
                <a:lnTo>
                  <a:pt x="9658" y="19574"/>
                </a:lnTo>
                <a:lnTo>
                  <a:pt x="9652" y="19574"/>
                </a:lnTo>
                <a:close/>
                <a:moveTo>
                  <a:pt x="11409" y="19688"/>
                </a:moveTo>
                <a:lnTo>
                  <a:pt x="11358" y="19696"/>
                </a:lnTo>
                <a:lnTo>
                  <a:pt x="11352" y="19728"/>
                </a:lnTo>
                <a:lnTo>
                  <a:pt x="11381" y="19765"/>
                </a:lnTo>
                <a:lnTo>
                  <a:pt x="11392" y="19797"/>
                </a:lnTo>
                <a:lnTo>
                  <a:pt x="11376" y="19815"/>
                </a:lnTo>
                <a:lnTo>
                  <a:pt x="11347" y="19829"/>
                </a:lnTo>
                <a:lnTo>
                  <a:pt x="11352" y="19841"/>
                </a:lnTo>
                <a:lnTo>
                  <a:pt x="11381" y="19879"/>
                </a:lnTo>
                <a:lnTo>
                  <a:pt x="11415" y="19861"/>
                </a:lnTo>
                <a:lnTo>
                  <a:pt x="11420" y="19855"/>
                </a:lnTo>
                <a:lnTo>
                  <a:pt x="11425" y="19829"/>
                </a:lnTo>
                <a:lnTo>
                  <a:pt x="11443" y="19823"/>
                </a:lnTo>
                <a:lnTo>
                  <a:pt x="11448" y="19752"/>
                </a:lnTo>
                <a:lnTo>
                  <a:pt x="11448" y="19740"/>
                </a:lnTo>
                <a:lnTo>
                  <a:pt x="11454" y="19720"/>
                </a:lnTo>
                <a:lnTo>
                  <a:pt x="11438" y="19714"/>
                </a:lnTo>
                <a:lnTo>
                  <a:pt x="11409" y="19688"/>
                </a:lnTo>
                <a:close/>
                <a:moveTo>
                  <a:pt x="9629" y="19815"/>
                </a:moveTo>
                <a:lnTo>
                  <a:pt x="9601" y="19847"/>
                </a:lnTo>
                <a:lnTo>
                  <a:pt x="9606" y="19861"/>
                </a:lnTo>
                <a:lnTo>
                  <a:pt x="9624" y="19899"/>
                </a:lnTo>
                <a:lnTo>
                  <a:pt x="9652" y="19937"/>
                </a:lnTo>
                <a:lnTo>
                  <a:pt x="9686" y="19911"/>
                </a:lnTo>
                <a:lnTo>
                  <a:pt x="9715" y="19925"/>
                </a:lnTo>
                <a:lnTo>
                  <a:pt x="9686" y="19879"/>
                </a:lnTo>
                <a:lnTo>
                  <a:pt x="9676" y="19861"/>
                </a:lnTo>
                <a:lnTo>
                  <a:pt x="9647" y="19855"/>
                </a:lnTo>
                <a:lnTo>
                  <a:pt x="9629" y="19815"/>
                </a:lnTo>
                <a:close/>
                <a:moveTo>
                  <a:pt x="10539" y="19887"/>
                </a:moveTo>
                <a:lnTo>
                  <a:pt x="10528" y="19905"/>
                </a:lnTo>
                <a:lnTo>
                  <a:pt x="10523" y="19905"/>
                </a:lnTo>
                <a:lnTo>
                  <a:pt x="10528" y="19919"/>
                </a:lnTo>
                <a:lnTo>
                  <a:pt x="10539" y="19925"/>
                </a:lnTo>
                <a:lnTo>
                  <a:pt x="10551" y="19925"/>
                </a:lnTo>
                <a:lnTo>
                  <a:pt x="10567" y="19911"/>
                </a:lnTo>
                <a:lnTo>
                  <a:pt x="10562" y="19893"/>
                </a:lnTo>
                <a:lnTo>
                  <a:pt x="10557" y="19887"/>
                </a:lnTo>
                <a:lnTo>
                  <a:pt x="10551" y="19887"/>
                </a:lnTo>
                <a:lnTo>
                  <a:pt x="10539" y="19887"/>
                </a:lnTo>
                <a:close/>
                <a:moveTo>
                  <a:pt x="10965" y="19925"/>
                </a:moveTo>
                <a:lnTo>
                  <a:pt x="10942" y="19931"/>
                </a:lnTo>
                <a:lnTo>
                  <a:pt x="10942" y="19963"/>
                </a:lnTo>
                <a:lnTo>
                  <a:pt x="10960" y="19975"/>
                </a:lnTo>
                <a:lnTo>
                  <a:pt x="10965" y="19995"/>
                </a:lnTo>
                <a:lnTo>
                  <a:pt x="10994" y="20020"/>
                </a:lnTo>
                <a:lnTo>
                  <a:pt x="11011" y="20058"/>
                </a:lnTo>
                <a:lnTo>
                  <a:pt x="11027" y="20032"/>
                </a:lnTo>
                <a:lnTo>
                  <a:pt x="11027" y="20014"/>
                </a:lnTo>
                <a:lnTo>
                  <a:pt x="11017" y="19989"/>
                </a:lnTo>
                <a:lnTo>
                  <a:pt x="11022" y="19963"/>
                </a:lnTo>
                <a:lnTo>
                  <a:pt x="10994" y="19957"/>
                </a:lnTo>
                <a:lnTo>
                  <a:pt x="10978" y="19925"/>
                </a:lnTo>
                <a:lnTo>
                  <a:pt x="10965" y="19925"/>
                </a:lnTo>
                <a:close/>
                <a:moveTo>
                  <a:pt x="10800" y="20046"/>
                </a:moveTo>
                <a:lnTo>
                  <a:pt x="10784" y="20078"/>
                </a:lnTo>
                <a:lnTo>
                  <a:pt x="10784" y="20110"/>
                </a:lnTo>
                <a:lnTo>
                  <a:pt x="10807" y="20090"/>
                </a:lnTo>
                <a:lnTo>
                  <a:pt x="10828" y="20058"/>
                </a:lnTo>
                <a:lnTo>
                  <a:pt x="10823" y="20046"/>
                </a:lnTo>
                <a:lnTo>
                  <a:pt x="10800" y="20046"/>
                </a:lnTo>
                <a:close/>
                <a:moveTo>
                  <a:pt x="11603" y="20052"/>
                </a:moveTo>
                <a:lnTo>
                  <a:pt x="11567" y="20064"/>
                </a:lnTo>
                <a:lnTo>
                  <a:pt x="11546" y="20090"/>
                </a:lnTo>
                <a:lnTo>
                  <a:pt x="11557" y="20096"/>
                </a:lnTo>
                <a:lnTo>
                  <a:pt x="11590" y="20102"/>
                </a:lnTo>
                <a:lnTo>
                  <a:pt x="11614" y="20122"/>
                </a:lnTo>
                <a:lnTo>
                  <a:pt x="11631" y="20128"/>
                </a:lnTo>
                <a:lnTo>
                  <a:pt x="11676" y="20110"/>
                </a:lnTo>
                <a:lnTo>
                  <a:pt x="11699" y="20110"/>
                </a:lnTo>
                <a:lnTo>
                  <a:pt x="11699" y="20078"/>
                </a:lnTo>
                <a:lnTo>
                  <a:pt x="11681" y="20070"/>
                </a:lnTo>
                <a:lnTo>
                  <a:pt x="11670" y="20070"/>
                </a:lnTo>
                <a:lnTo>
                  <a:pt x="11631" y="20058"/>
                </a:lnTo>
                <a:lnTo>
                  <a:pt x="11603" y="20052"/>
                </a:lnTo>
                <a:close/>
                <a:moveTo>
                  <a:pt x="11022" y="20064"/>
                </a:moveTo>
                <a:lnTo>
                  <a:pt x="11027" y="20078"/>
                </a:lnTo>
                <a:lnTo>
                  <a:pt x="11040" y="20096"/>
                </a:lnTo>
                <a:lnTo>
                  <a:pt x="11068" y="20128"/>
                </a:lnTo>
                <a:lnTo>
                  <a:pt x="11091" y="20134"/>
                </a:lnTo>
                <a:lnTo>
                  <a:pt x="11102" y="20110"/>
                </a:lnTo>
                <a:lnTo>
                  <a:pt x="11097" y="20090"/>
                </a:lnTo>
                <a:lnTo>
                  <a:pt x="11050" y="20084"/>
                </a:lnTo>
                <a:lnTo>
                  <a:pt x="11040" y="20064"/>
                </a:lnTo>
                <a:lnTo>
                  <a:pt x="11022" y="20064"/>
                </a:lnTo>
                <a:close/>
                <a:moveTo>
                  <a:pt x="11461" y="20102"/>
                </a:moveTo>
                <a:lnTo>
                  <a:pt x="11420" y="20116"/>
                </a:lnTo>
                <a:lnTo>
                  <a:pt x="11381" y="20116"/>
                </a:lnTo>
                <a:lnTo>
                  <a:pt x="11347" y="20142"/>
                </a:lnTo>
                <a:lnTo>
                  <a:pt x="11340" y="20160"/>
                </a:lnTo>
                <a:lnTo>
                  <a:pt x="11352" y="20160"/>
                </a:lnTo>
                <a:lnTo>
                  <a:pt x="11415" y="20148"/>
                </a:lnTo>
                <a:lnTo>
                  <a:pt x="11448" y="20128"/>
                </a:lnTo>
                <a:lnTo>
                  <a:pt x="11466" y="20102"/>
                </a:lnTo>
                <a:lnTo>
                  <a:pt x="11461" y="20102"/>
                </a:lnTo>
                <a:close/>
                <a:moveTo>
                  <a:pt x="10983" y="20134"/>
                </a:moveTo>
                <a:lnTo>
                  <a:pt x="10978" y="20166"/>
                </a:lnTo>
                <a:lnTo>
                  <a:pt x="10978" y="20180"/>
                </a:lnTo>
                <a:lnTo>
                  <a:pt x="10978" y="20192"/>
                </a:lnTo>
                <a:lnTo>
                  <a:pt x="10988" y="20192"/>
                </a:lnTo>
                <a:lnTo>
                  <a:pt x="10994" y="20148"/>
                </a:lnTo>
                <a:lnTo>
                  <a:pt x="10983" y="20134"/>
                </a:lnTo>
                <a:close/>
                <a:moveTo>
                  <a:pt x="10823" y="20142"/>
                </a:moveTo>
                <a:lnTo>
                  <a:pt x="10812" y="20148"/>
                </a:lnTo>
                <a:lnTo>
                  <a:pt x="10800" y="20160"/>
                </a:lnTo>
                <a:lnTo>
                  <a:pt x="10807" y="20180"/>
                </a:lnTo>
                <a:lnTo>
                  <a:pt x="10800" y="20212"/>
                </a:lnTo>
                <a:lnTo>
                  <a:pt x="10818" y="20198"/>
                </a:lnTo>
                <a:lnTo>
                  <a:pt x="10841" y="20174"/>
                </a:lnTo>
                <a:lnTo>
                  <a:pt x="10828" y="20148"/>
                </a:lnTo>
                <a:lnTo>
                  <a:pt x="10823" y="20142"/>
                </a:lnTo>
                <a:close/>
                <a:moveTo>
                  <a:pt x="11169" y="20293"/>
                </a:moveTo>
                <a:lnTo>
                  <a:pt x="11107" y="20345"/>
                </a:lnTo>
                <a:lnTo>
                  <a:pt x="11113" y="20383"/>
                </a:lnTo>
                <a:lnTo>
                  <a:pt x="11130" y="20409"/>
                </a:lnTo>
                <a:lnTo>
                  <a:pt x="11164" y="20397"/>
                </a:lnTo>
                <a:lnTo>
                  <a:pt x="11182" y="20365"/>
                </a:lnTo>
                <a:lnTo>
                  <a:pt x="11187" y="20313"/>
                </a:lnTo>
                <a:lnTo>
                  <a:pt x="11182" y="20301"/>
                </a:lnTo>
                <a:lnTo>
                  <a:pt x="11169" y="20293"/>
                </a:lnTo>
                <a:close/>
                <a:moveTo>
                  <a:pt x="11068" y="20307"/>
                </a:moveTo>
                <a:lnTo>
                  <a:pt x="11040" y="20319"/>
                </a:lnTo>
                <a:lnTo>
                  <a:pt x="11022" y="20351"/>
                </a:lnTo>
                <a:lnTo>
                  <a:pt x="11027" y="20371"/>
                </a:lnTo>
                <a:lnTo>
                  <a:pt x="11050" y="20371"/>
                </a:lnTo>
                <a:lnTo>
                  <a:pt x="11079" y="20339"/>
                </a:lnTo>
                <a:lnTo>
                  <a:pt x="11079" y="20333"/>
                </a:lnTo>
                <a:lnTo>
                  <a:pt x="11084" y="20313"/>
                </a:lnTo>
                <a:lnTo>
                  <a:pt x="11068" y="20307"/>
                </a:lnTo>
                <a:close/>
                <a:moveTo>
                  <a:pt x="10880" y="20345"/>
                </a:moveTo>
                <a:lnTo>
                  <a:pt x="10875" y="20357"/>
                </a:lnTo>
                <a:lnTo>
                  <a:pt x="10875" y="20371"/>
                </a:lnTo>
                <a:lnTo>
                  <a:pt x="10880" y="20389"/>
                </a:lnTo>
                <a:lnTo>
                  <a:pt x="10885" y="20389"/>
                </a:lnTo>
                <a:lnTo>
                  <a:pt x="10903" y="20377"/>
                </a:lnTo>
                <a:lnTo>
                  <a:pt x="10892" y="20345"/>
                </a:lnTo>
                <a:lnTo>
                  <a:pt x="10880" y="20345"/>
                </a:lnTo>
                <a:close/>
                <a:moveTo>
                  <a:pt x="11614" y="20377"/>
                </a:moveTo>
                <a:lnTo>
                  <a:pt x="11624" y="20403"/>
                </a:lnTo>
                <a:lnTo>
                  <a:pt x="11614" y="20441"/>
                </a:lnTo>
                <a:lnTo>
                  <a:pt x="11647" y="20435"/>
                </a:lnTo>
                <a:lnTo>
                  <a:pt x="11653" y="20429"/>
                </a:lnTo>
                <a:lnTo>
                  <a:pt x="11660" y="20415"/>
                </a:lnTo>
                <a:lnTo>
                  <a:pt x="11653" y="20415"/>
                </a:lnTo>
                <a:lnTo>
                  <a:pt x="11637" y="20397"/>
                </a:lnTo>
                <a:lnTo>
                  <a:pt x="11614" y="20377"/>
                </a:lnTo>
                <a:close/>
                <a:moveTo>
                  <a:pt x="11312" y="20421"/>
                </a:moveTo>
                <a:lnTo>
                  <a:pt x="11290" y="20441"/>
                </a:lnTo>
                <a:lnTo>
                  <a:pt x="11255" y="20453"/>
                </a:lnTo>
                <a:lnTo>
                  <a:pt x="11249" y="20467"/>
                </a:lnTo>
                <a:lnTo>
                  <a:pt x="11239" y="20473"/>
                </a:lnTo>
                <a:lnTo>
                  <a:pt x="11216" y="20479"/>
                </a:lnTo>
                <a:lnTo>
                  <a:pt x="11226" y="20479"/>
                </a:lnTo>
                <a:lnTo>
                  <a:pt x="11255" y="20479"/>
                </a:lnTo>
                <a:lnTo>
                  <a:pt x="11301" y="20447"/>
                </a:lnTo>
                <a:lnTo>
                  <a:pt x="11329" y="20435"/>
                </a:lnTo>
                <a:lnTo>
                  <a:pt x="11312" y="20421"/>
                </a:lnTo>
                <a:close/>
                <a:moveTo>
                  <a:pt x="7389" y="20435"/>
                </a:moveTo>
                <a:lnTo>
                  <a:pt x="7379" y="20485"/>
                </a:lnTo>
                <a:lnTo>
                  <a:pt x="7402" y="20510"/>
                </a:lnTo>
                <a:lnTo>
                  <a:pt x="7436" y="20510"/>
                </a:lnTo>
                <a:lnTo>
                  <a:pt x="7446" y="20498"/>
                </a:lnTo>
                <a:lnTo>
                  <a:pt x="7441" y="20485"/>
                </a:lnTo>
                <a:lnTo>
                  <a:pt x="7418" y="20447"/>
                </a:lnTo>
                <a:lnTo>
                  <a:pt x="7389" y="20435"/>
                </a:lnTo>
                <a:close/>
                <a:moveTo>
                  <a:pt x="10818" y="20453"/>
                </a:moveTo>
                <a:lnTo>
                  <a:pt x="10789" y="20461"/>
                </a:lnTo>
                <a:lnTo>
                  <a:pt x="10784" y="20467"/>
                </a:lnTo>
                <a:lnTo>
                  <a:pt x="10779" y="20473"/>
                </a:lnTo>
                <a:lnTo>
                  <a:pt x="10756" y="20461"/>
                </a:lnTo>
                <a:lnTo>
                  <a:pt x="10750" y="20467"/>
                </a:lnTo>
                <a:lnTo>
                  <a:pt x="10738" y="20498"/>
                </a:lnTo>
                <a:lnTo>
                  <a:pt x="10812" y="20493"/>
                </a:lnTo>
                <a:lnTo>
                  <a:pt x="10812" y="20479"/>
                </a:lnTo>
                <a:lnTo>
                  <a:pt x="10818" y="20453"/>
                </a:lnTo>
                <a:close/>
                <a:moveTo>
                  <a:pt x="11068" y="20467"/>
                </a:moveTo>
                <a:lnTo>
                  <a:pt x="11056" y="20479"/>
                </a:lnTo>
                <a:lnTo>
                  <a:pt x="11063" y="20493"/>
                </a:lnTo>
                <a:lnTo>
                  <a:pt x="11084" y="20524"/>
                </a:lnTo>
                <a:lnTo>
                  <a:pt x="11091" y="20516"/>
                </a:lnTo>
                <a:lnTo>
                  <a:pt x="11102" y="20498"/>
                </a:lnTo>
                <a:lnTo>
                  <a:pt x="11068" y="20467"/>
                </a:lnTo>
                <a:close/>
                <a:moveTo>
                  <a:pt x="11709" y="20467"/>
                </a:moveTo>
                <a:lnTo>
                  <a:pt x="11660" y="20493"/>
                </a:lnTo>
                <a:lnTo>
                  <a:pt x="11619" y="20516"/>
                </a:lnTo>
                <a:lnTo>
                  <a:pt x="11603" y="20536"/>
                </a:lnTo>
                <a:lnTo>
                  <a:pt x="11614" y="20536"/>
                </a:lnTo>
                <a:lnTo>
                  <a:pt x="11642" y="20516"/>
                </a:lnTo>
                <a:lnTo>
                  <a:pt x="11681" y="20516"/>
                </a:lnTo>
                <a:lnTo>
                  <a:pt x="11699" y="20504"/>
                </a:lnTo>
                <a:lnTo>
                  <a:pt x="11756" y="20485"/>
                </a:lnTo>
                <a:lnTo>
                  <a:pt x="11727" y="20467"/>
                </a:lnTo>
                <a:lnTo>
                  <a:pt x="11709" y="20467"/>
                </a:lnTo>
                <a:close/>
                <a:moveTo>
                  <a:pt x="11415" y="20562"/>
                </a:moveTo>
                <a:lnTo>
                  <a:pt x="11420" y="20574"/>
                </a:lnTo>
                <a:lnTo>
                  <a:pt x="11404" y="20588"/>
                </a:lnTo>
                <a:lnTo>
                  <a:pt x="11381" y="20574"/>
                </a:lnTo>
                <a:lnTo>
                  <a:pt x="11381" y="20600"/>
                </a:lnTo>
                <a:lnTo>
                  <a:pt x="11397" y="20612"/>
                </a:lnTo>
                <a:lnTo>
                  <a:pt x="11415" y="20594"/>
                </a:lnTo>
                <a:lnTo>
                  <a:pt x="11443" y="20588"/>
                </a:lnTo>
                <a:lnTo>
                  <a:pt x="11432" y="20568"/>
                </a:lnTo>
                <a:lnTo>
                  <a:pt x="11415" y="20562"/>
                </a:lnTo>
                <a:close/>
                <a:moveTo>
                  <a:pt x="10267" y="20574"/>
                </a:moveTo>
                <a:lnTo>
                  <a:pt x="10260" y="20580"/>
                </a:lnTo>
                <a:lnTo>
                  <a:pt x="10249" y="20600"/>
                </a:lnTo>
                <a:lnTo>
                  <a:pt x="10244" y="20644"/>
                </a:lnTo>
                <a:lnTo>
                  <a:pt x="10249" y="20670"/>
                </a:lnTo>
                <a:lnTo>
                  <a:pt x="10283" y="20684"/>
                </a:lnTo>
                <a:lnTo>
                  <a:pt x="10288" y="20664"/>
                </a:lnTo>
                <a:lnTo>
                  <a:pt x="10306" y="20638"/>
                </a:lnTo>
                <a:lnTo>
                  <a:pt x="10278" y="20600"/>
                </a:lnTo>
                <a:lnTo>
                  <a:pt x="10267" y="20574"/>
                </a:lnTo>
                <a:close/>
                <a:moveTo>
                  <a:pt x="11916" y="20594"/>
                </a:moveTo>
                <a:lnTo>
                  <a:pt x="11903" y="20600"/>
                </a:lnTo>
                <a:lnTo>
                  <a:pt x="11887" y="20606"/>
                </a:lnTo>
                <a:lnTo>
                  <a:pt x="11887" y="20620"/>
                </a:lnTo>
                <a:lnTo>
                  <a:pt x="11898" y="20638"/>
                </a:lnTo>
                <a:lnTo>
                  <a:pt x="11908" y="20632"/>
                </a:lnTo>
                <a:lnTo>
                  <a:pt x="11916" y="20620"/>
                </a:lnTo>
                <a:lnTo>
                  <a:pt x="11916" y="20606"/>
                </a:lnTo>
                <a:lnTo>
                  <a:pt x="11916" y="20594"/>
                </a:lnTo>
                <a:close/>
                <a:moveTo>
                  <a:pt x="11091" y="20606"/>
                </a:moveTo>
                <a:lnTo>
                  <a:pt x="11084" y="20612"/>
                </a:lnTo>
                <a:lnTo>
                  <a:pt x="11091" y="20620"/>
                </a:lnTo>
                <a:lnTo>
                  <a:pt x="11084" y="20638"/>
                </a:lnTo>
                <a:lnTo>
                  <a:pt x="11079" y="20652"/>
                </a:lnTo>
                <a:lnTo>
                  <a:pt x="11068" y="20658"/>
                </a:lnTo>
                <a:lnTo>
                  <a:pt x="11091" y="20664"/>
                </a:lnTo>
                <a:lnTo>
                  <a:pt x="11107" y="20644"/>
                </a:lnTo>
                <a:lnTo>
                  <a:pt x="11107" y="20626"/>
                </a:lnTo>
                <a:lnTo>
                  <a:pt x="11091" y="20606"/>
                </a:lnTo>
                <a:close/>
                <a:moveTo>
                  <a:pt x="12006" y="20696"/>
                </a:moveTo>
                <a:lnTo>
                  <a:pt x="11916" y="20728"/>
                </a:lnTo>
                <a:lnTo>
                  <a:pt x="11880" y="20753"/>
                </a:lnTo>
                <a:lnTo>
                  <a:pt x="11864" y="20779"/>
                </a:lnTo>
                <a:lnTo>
                  <a:pt x="11841" y="20797"/>
                </a:lnTo>
                <a:lnTo>
                  <a:pt x="11841" y="20811"/>
                </a:lnTo>
                <a:lnTo>
                  <a:pt x="11852" y="20843"/>
                </a:lnTo>
                <a:lnTo>
                  <a:pt x="11830" y="20893"/>
                </a:lnTo>
                <a:lnTo>
                  <a:pt x="11836" y="20913"/>
                </a:lnTo>
                <a:lnTo>
                  <a:pt x="11846" y="20913"/>
                </a:lnTo>
                <a:lnTo>
                  <a:pt x="11869" y="20907"/>
                </a:lnTo>
                <a:lnTo>
                  <a:pt x="11921" y="20861"/>
                </a:lnTo>
                <a:lnTo>
                  <a:pt x="11960" y="20855"/>
                </a:lnTo>
                <a:lnTo>
                  <a:pt x="11955" y="20823"/>
                </a:lnTo>
                <a:lnTo>
                  <a:pt x="11983" y="20791"/>
                </a:lnTo>
                <a:lnTo>
                  <a:pt x="12022" y="20722"/>
                </a:lnTo>
                <a:lnTo>
                  <a:pt x="12022" y="20696"/>
                </a:lnTo>
                <a:lnTo>
                  <a:pt x="12006" y="20696"/>
                </a:lnTo>
                <a:close/>
                <a:moveTo>
                  <a:pt x="6253" y="20811"/>
                </a:moveTo>
                <a:lnTo>
                  <a:pt x="6208" y="20843"/>
                </a:lnTo>
                <a:lnTo>
                  <a:pt x="6196" y="20867"/>
                </a:lnTo>
                <a:lnTo>
                  <a:pt x="6253" y="20843"/>
                </a:lnTo>
                <a:lnTo>
                  <a:pt x="6260" y="20823"/>
                </a:lnTo>
                <a:lnTo>
                  <a:pt x="6253" y="20811"/>
                </a:lnTo>
                <a:close/>
                <a:moveTo>
                  <a:pt x="10482" y="20919"/>
                </a:moveTo>
                <a:lnTo>
                  <a:pt x="10471" y="20945"/>
                </a:lnTo>
                <a:lnTo>
                  <a:pt x="10471" y="20963"/>
                </a:lnTo>
                <a:lnTo>
                  <a:pt x="10454" y="20983"/>
                </a:lnTo>
                <a:lnTo>
                  <a:pt x="10438" y="20971"/>
                </a:lnTo>
                <a:lnTo>
                  <a:pt x="10438" y="20957"/>
                </a:lnTo>
                <a:lnTo>
                  <a:pt x="10420" y="20971"/>
                </a:lnTo>
                <a:lnTo>
                  <a:pt x="10409" y="21020"/>
                </a:lnTo>
                <a:lnTo>
                  <a:pt x="10402" y="21072"/>
                </a:lnTo>
                <a:lnTo>
                  <a:pt x="10409" y="21090"/>
                </a:lnTo>
                <a:lnTo>
                  <a:pt x="10425" y="21104"/>
                </a:lnTo>
                <a:lnTo>
                  <a:pt x="10448" y="21104"/>
                </a:lnTo>
                <a:lnTo>
                  <a:pt x="10510" y="21104"/>
                </a:lnTo>
                <a:lnTo>
                  <a:pt x="10544" y="21116"/>
                </a:lnTo>
                <a:lnTo>
                  <a:pt x="10699" y="21162"/>
                </a:lnTo>
                <a:lnTo>
                  <a:pt x="10738" y="21180"/>
                </a:lnTo>
                <a:lnTo>
                  <a:pt x="10779" y="21200"/>
                </a:lnTo>
                <a:lnTo>
                  <a:pt x="10784" y="21212"/>
                </a:lnTo>
                <a:lnTo>
                  <a:pt x="10784" y="21232"/>
                </a:lnTo>
                <a:lnTo>
                  <a:pt x="10779" y="21263"/>
                </a:lnTo>
                <a:lnTo>
                  <a:pt x="10800" y="21269"/>
                </a:lnTo>
                <a:lnTo>
                  <a:pt x="10937" y="21269"/>
                </a:lnTo>
                <a:lnTo>
                  <a:pt x="11074" y="21257"/>
                </a:lnTo>
                <a:lnTo>
                  <a:pt x="11148" y="21257"/>
                </a:lnTo>
                <a:lnTo>
                  <a:pt x="11221" y="21263"/>
                </a:lnTo>
                <a:lnTo>
                  <a:pt x="11262" y="21269"/>
                </a:lnTo>
                <a:lnTo>
                  <a:pt x="11290" y="21257"/>
                </a:lnTo>
                <a:lnTo>
                  <a:pt x="11296" y="21237"/>
                </a:lnTo>
                <a:lnTo>
                  <a:pt x="11306" y="21206"/>
                </a:lnTo>
                <a:lnTo>
                  <a:pt x="11319" y="21162"/>
                </a:lnTo>
                <a:lnTo>
                  <a:pt x="11329" y="21142"/>
                </a:lnTo>
                <a:lnTo>
                  <a:pt x="11319" y="21142"/>
                </a:lnTo>
                <a:lnTo>
                  <a:pt x="11273" y="21180"/>
                </a:lnTo>
                <a:lnTo>
                  <a:pt x="11226" y="21180"/>
                </a:lnTo>
                <a:lnTo>
                  <a:pt x="11182" y="21186"/>
                </a:lnTo>
                <a:lnTo>
                  <a:pt x="11159" y="21206"/>
                </a:lnTo>
                <a:lnTo>
                  <a:pt x="11141" y="21212"/>
                </a:lnTo>
                <a:lnTo>
                  <a:pt x="11130" y="21200"/>
                </a:lnTo>
                <a:lnTo>
                  <a:pt x="11125" y="21186"/>
                </a:lnTo>
                <a:lnTo>
                  <a:pt x="11141" y="21122"/>
                </a:lnTo>
                <a:lnTo>
                  <a:pt x="11136" y="21110"/>
                </a:lnTo>
                <a:lnTo>
                  <a:pt x="11079" y="21116"/>
                </a:lnTo>
                <a:lnTo>
                  <a:pt x="11045" y="21122"/>
                </a:lnTo>
                <a:lnTo>
                  <a:pt x="10988" y="21104"/>
                </a:lnTo>
                <a:lnTo>
                  <a:pt x="10926" y="21098"/>
                </a:lnTo>
                <a:lnTo>
                  <a:pt x="10892" y="21066"/>
                </a:lnTo>
                <a:lnTo>
                  <a:pt x="10800" y="21052"/>
                </a:lnTo>
                <a:lnTo>
                  <a:pt x="10766" y="21052"/>
                </a:lnTo>
                <a:lnTo>
                  <a:pt x="10732" y="21066"/>
                </a:lnTo>
                <a:lnTo>
                  <a:pt x="10704" y="21066"/>
                </a:lnTo>
                <a:lnTo>
                  <a:pt x="10670" y="21072"/>
                </a:lnTo>
                <a:lnTo>
                  <a:pt x="10658" y="21066"/>
                </a:lnTo>
                <a:lnTo>
                  <a:pt x="10647" y="21052"/>
                </a:lnTo>
                <a:lnTo>
                  <a:pt x="10642" y="21040"/>
                </a:lnTo>
                <a:lnTo>
                  <a:pt x="10647" y="21020"/>
                </a:lnTo>
                <a:lnTo>
                  <a:pt x="10619" y="21020"/>
                </a:lnTo>
                <a:lnTo>
                  <a:pt x="10601" y="21008"/>
                </a:lnTo>
                <a:lnTo>
                  <a:pt x="10596" y="21002"/>
                </a:lnTo>
                <a:lnTo>
                  <a:pt x="10601" y="20994"/>
                </a:lnTo>
                <a:lnTo>
                  <a:pt x="10629" y="20988"/>
                </a:lnTo>
                <a:lnTo>
                  <a:pt x="10624" y="20957"/>
                </a:lnTo>
                <a:lnTo>
                  <a:pt x="10601" y="20957"/>
                </a:lnTo>
                <a:lnTo>
                  <a:pt x="10573" y="20983"/>
                </a:lnTo>
                <a:lnTo>
                  <a:pt x="10567" y="20983"/>
                </a:lnTo>
                <a:lnTo>
                  <a:pt x="10539" y="20983"/>
                </a:lnTo>
                <a:lnTo>
                  <a:pt x="10516" y="20977"/>
                </a:lnTo>
                <a:lnTo>
                  <a:pt x="10494" y="20963"/>
                </a:lnTo>
                <a:lnTo>
                  <a:pt x="10494" y="20931"/>
                </a:lnTo>
                <a:lnTo>
                  <a:pt x="10482" y="20919"/>
                </a:lnTo>
                <a:close/>
                <a:moveTo>
                  <a:pt x="11660" y="20939"/>
                </a:moveTo>
                <a:lnTo>
                  <a:pt x="11637" y="20951"/>
                </a:lnTo>
                <a:lnTo>
                  <a:pt x="11631" y="20983"/>
                </a:lnTo>
                <a:lnTo>
                  <a:pt x="11596" y="21034"/>
                </a:lnTo>
                <a:lnTo>
                  <a:pt x="11608" y="21072"/>
                </a:lnTo>
                <a:lnTo>
                  <a:pt x="11596" y="21098"/>
                </a:lnTo>
                <a:lnTo>
                  <a:pt x="11608" y="21116"/>
                </a:lnTo>
                <a:lnTo>
                  <a:pt x="11624" y="21098"/>
                </a:lnTo>
                <a:lnTo>
                  <a:pt x="11647" y="21090"/>
                </a:lnTo>
                <a:lnTo>
                  <a:pt x="11642" y="21052"/>
                </a:lnTo>
                <a:lnTo>
                  <a:pt x="11624" y="21020"/>
                </a:lnTo>
                <a:lnTo>
                  <a:pt x="11647" y="20988"/>
                </a:lnTo>
                <a:lnTo>
                  <a:pt x="11660" y="20939"/>
                </a:lnTo>
                <a:close/>
                <a:moveTo>
                  <a:pt x="14109" y="21148"/>
                </a:moveTo>
                <a:lnTo>
                  <a:pt x="14063" y="21162"/>
                </a:lnTo>
                <a:lnTo>
                  <a:pt x="14012" y="21180"/>
                </a:lnTo>
                <a:lnTo>
                  <a:pt x="13983" y="21194"/>
                </a:lnTo>
                <a:lnTo>
                  <a:pt x="13939" y="21226"/>
                </a:lnTo>
                <a:lnTo>
                  <a:pt x="13784" y="21269"/>
                </a:lnTo>
                <a:lnTo>
                  <a:pt x="13734" y="21275"/>
                </a:lnTo>
                <a:lnTo>
                  <a:pt x="13683" y="21269"/>
                </a:lnTo>
                <a:lnTo>
                  <a:pt x="13621" y="21257"/>
                </a:lnTo>
                <a:lnTo>
                  <a:pt x="13557" y="21243"/>
                </a:lnTo>
                <a:lnTo>
                  <a:pt x="13552" y="21289"/>
                </a:lnTo>
                <a:lnTo>
                  <a:pt x="13536" y="21333"/>
                </a:lnTo>
                <a:lnTo>
                  <a:pt x="13495" y="21339"/>
                </a:lnTo>
                <a:lnTo>
                  <a:pt x="13479" y="21333"/>
                </a:lnTo>
                <a:lnTo>
                  <a:pt x="13456" y="21327"/>
                </a:lnTo>
                <a:lnTo>
                  <a:pt x="13422" y="21339"/>
                </a:lnTo>
                <a:lnTo>
                  <a:pt x="13393" y="21365"/>
                </a:lnTo>
                <a:lnTo>
                  <a:pt x="13365" y="21385"/>
                </a:lnTo>
                <a:lnTo>
                  <a:pt x="13337" y="21365"/>
                </a:lnTo>
                <a:lnTo>
                  <a:pt x="13337" y="21423"/>
                </a:lnTo>
                <a:lnTo>
                  <a:pt x="13365" y="21498"/>
                </a:lnTo>
                <a:lnTo>
                  <a:pt x="13370" y="21524"/>
                </a:lnTo>
                <a:lnTo>
                  <a:pt x="13393" y="21536"/>
                </a:lnTo>
                <a:lnTo>
                  <a:pt x="13450" y="21562"/>
                </a:lnTo>
                <a:lnTo>
                  <a:pt x="13472" y="21562"/>
                </a:lnTo>
                <a:lnTo>
                  <a:pt x="13512" y="21562"/>
                </a:lnTo>
                <a:lnTo>
                  <a:pt x="13528" y="21568"/>
                </a:lnTo>
                <a:lnTo>
                  <a:pt x="13536" y="21600"/>
                </a:lnTo>
                <a:lnTo>
                  <a:pt x="13557" y="21600"/>
                </a:lnTo>
                <a:lnTo>
                  <a:pt x="13564" y="21588"/>
                </a:lnTo>
                <a:lnTo>
                  <a:pt x="13564" y="21576"/>
                </a:lnTo>
                <a:lnTo>
                  <a:pt x="13580" y="21556"/>
                </a:lnTo>
                <a:lnTo>
                  <a:pt x="13598" y="21550"/>
                </a:lnTo>
                <a:lnTo>
                  <a:pt x="13621" y="21550"/>
                </a:lnTo>
                <a:lnTo>
                  <a:pt x="13660" y="21544"/>
                </a:lnTo>
                <a:lnTo>
                  <a:pt x="13699" y="21530"/>
                </a:lnTo>
                <a:lnTo>
                  <a:pt x="13734" y="21504"/>
                </a:lnTo>
                <a:lnTo>
                  <a:pt x="13802" y="21435"/>
                </a:lnTo>
                <a:lnTo>
                  <a:pt x="13825" y="21435"/>
                </a:lnTo>
                <a:lnTo>
                  <a:pt x="13841" y="21441"/>
                </a:lnTo>
                <a:lnTo>
                  <a:pt x="13882" y="21441"/>
                </a:lnTo>
                <a:lnTo>
                  <a:pt x="13921" y="21435"/>
                </a:lnTo>
                <a:lnTo>
                  <a:pt x="13916" y="21409"/>
                </a:lnTo>
                <a:lnTo>
                  <a:pt x="13910" y="21397"/>
                </a:lnTo>
                <a:lnTo>
                  <a:pt x="13887" y="21365"/>
                </a:lnTo>
                <a:lnTo>
                  <a:pt x="13882" y="21339"/>
                </a:lnTo>
                <a:lnTo>
                  <a:pt x="13893" y="21301"/>
                </a:lnTo>
                <a:lnTo>
                  <a:pt x="14081" y="21174"/>
                </a:lnTo>
                <a:lnTo>
                  <a:pt x="14109" y="21148"/>
                </a:lnTo>
                <a:close/>
                <a:moveTo>
                  <a:pt x="5992" y="21212"/>
                </a:moveTo>
                <a:lnTo>
                  <a:pt x="5986" y="21226"/>
                </a:lnTo>
                <a:lnTo>
                  <a:pt x="5968" y="21275"/>
                </a:lnTo>
                <a:lnTo>
                  <a:pt x="5981" y="21289"/>
                </a:lnTo>
                <a:lnTo>
                  <a:pt x="5986" y="21289"/>
                </a:lnTo>
                <a:lnTo>
                  <a:pt x="6009" y="21307"/>
                </a:lnTo>
                <a:lnTo>
                  <a:pt x="6020" y="21307"/>
                </a:lnTo>
                <a:lnTo>
                  <a:pt x="6038" y="21295"/>
                </a:lnTo>
                <a:lnTo>
                  <a:pt x="6048" y="21295"/>
                </a:lnTo>
                <a:lnTo>
                  <a:pt x="6061" y="21289"/>
                </a:lnTo>
                <a:lnTo>
                  <a:pt x="6077" y="21269"/>
                </a:lnTo>
                <a:lnTo>
                  <a:pt x="6077" y="21263"/>
                </a:lnTo>
                <a:lnTo>
                  <a:pt x="6077" y="21249"/>
                </a:lnTo>
                <a:lnTo>
                  <a:pt x="6048" y="21218"/>
                </a:lnTo>
                <a:lnTo>
                  <a:pt x="5992" y="21212"/>
                </a:lnTo>
                <a:close/>
              </a:path>
            </a:pathLst>
          </a:custGeom>
          <a:blipFill>
            <a:blip r:embed="rId6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56 nests installed at the Dante Alighieri school, centre of Trieste. First phase: wooden nests. During renovation of the façade: cement nests, funded by AISPA."/>
          <p:cNvSpPr/>
          <p:nvPr/>
        </p:nvSpPr>
        <p:spPr>
          <a:xfrm>
            <a:off x="558204" y="4401544"/>
            <a:ext cx="10982988" cy="812801"/>
          </a:xfrm>
          <a:prstGeom prst="rect">
            <a:avLst/>
          </a:prstGeom>
          <a:ln w="12700"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just" defTabSz="1295400">
              <a:buClr>
                <a:srgbClr val="000000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>
              <a:defRPr>
                <a:effectLst/>
              </a:defRPr>
            </a:pPr>
            <a:r>
              <a:t>56 nests installed at the Dante Alighieri school, centre of Trieste. First phase: wooden nests. During renovation of the façade: cement nests, funded by AISPA.</a:t>
            </a:r>
          </a:p>
        </p:txBody>
      </p:sp>
      <p:pic>
        <p:nvPicPr>
          <p:cNvPr id="200" name="image4.jpg" descr="image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850" y="893985"/>
            <a:ext cx="5039827" cy="3359886"/>
          </a:xfrm>
          <a:prstGeom prst="rect">
            <a:avLst/>
          </a:prstGeom>
          <a:ln w="12700"/>
        </p:spPr>
      </p:pic>
      <p:pic>
        <p:nvPicPr>
          <p:cNvPr id="201" name="image5.jpg" descr="image5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495537" y="893985"/>
            <a:ext cx="5039829" cy="3359886"/>
          </a:xfrm>
          <a:prstGeom prst="rect">
            <a:avLst/>
          </a:prstGeom>
          <a:ln w="12700"/>
        </p:spPr>
      </p:pic>
      <p:sp>
        <p:nvSpPr>
          <p:cNvPr id="202" name="Protection of Nesting Sites"/>
          <p:cNvSpPr txBox="1"/>
          <p:nvPr/>
        </p:nvSpPr>
        <p:spPr>
          <a:xfrm>
            <a:off x="3236399" y="74510"/>
            <a:ext cx="6532001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Protection of Nesting Sites</a:t>
            </a:r>
          </a:p>
        </p:txBody>
      </p:sp>
      <p:sp>
        <p:nvSpPr>
          <p:cNvPr id="203" name="Schools: Dante 54, Rossetti 12, Cirillo e Metodio 10, De Marchi 5.…"/>
          <p:cNvSpPr txBox="1"/>
          <p:nvPr/>
        </p:nvSpPr>
        <p:spPr>
          <a:xfrm>
            <a:off x="726410" y="5905124"/>
            <a:ext cx="10992105" cy="1818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sz="2800"/>
            </a:pPr>
            <a:r>
              <a:t>Schools: Dante 54, Rossetti 12, Cirillo e Metodio 10, De Marchi 5. </a:t>
            </a:r>
          </a:p>
          <a:p>
            <a:pPr algn="l">
              <a:defRPr sz="2800"/>
            </a:pPr>
            <a:r>
              <a:t>Fire Brigate Station: 4</a:t>
            </a:r>
          </a:p>
          <a:p>
            <a:pPr algn="l">
              <a:defRPr sz="2800"/>
            </a:pPr>
            <a:r>
              <a:t>Natural History Museum: 5</a:t>
            </a:r>
          </a:p>
          <a:p>
            <a:pPr algn="l">
              <a:defRPr sz="2800"/>
            </a:pPr>
            <a:r>
              <a:t>Private:  25</a:t>
            </a:r>
          </a:p>
        </p:txBody>
      </p:sp>
      <p:sp>
        <p:nvSpPr>
          <p:cNvPr id="204" name="115 nest boxes"/>
          <p:cNvSpPr txBox="1"/>
          <p:nvPr/>
        </p:nvSpPr>
        <p:spPr>
          <a:xfrm>
            <a:off x="4750841" y="7798713"/>
            <a:ext cx="3503118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115 nest boxes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l"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pato_1_2.jpg"/>
          <p:cNvGrpSpPr/>
          <p:nvPr/>
        </p:nvGrpSpPr>
        <p:grpSpPr>
          <a:xfrm rot="10845875">
            <a:off x="3800861" y="1224309"/>
            <a:ext cx="2986088" cy="2768601"/>
            <a:chOff x="0" y="0"/>
            <a:chExt cx="2986087" cy="2768599"/>
          </a:xfrm>
        </p:grpSpPr>
        <p:pic>
          <p:nvPicPr>
            <p:cNvPr id="207" name="pato_1_2.jpg" descr="pato_1_2.jp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" y="12700"/>
              <a:ext cx="2960688" cy="2743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6" name="pato_1_2.jpg" descr="pato_1_2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1" y="0"/>
              <a:ext cx="2986089" cy="2768600"/>
            </a:xfrm>
            <a:prstGeom prst="rect">
              <a:avLst/>
            </a:prstGeom>
            <a:effectLst/>
          </p:spPr>
        </p:pic>
      </p:grpSp>
      <p:grpSp>
        <p:nvGrpSpPr>
          <p:cNvPr id="211" name="Fisio1_4.jpg"/>
          <p:cNvGrpSpPr/>
          <p:nvPr/>
        </p:nvGrpSpPr>
        <p:grpSpPr>
          <a:xfrm>
            <a:off x="452663" y="1224309"/>
            <a:ext cx="2986089" cy="2768601"/>
            <a:chOff x="0" y="0"/>
            <a:chExt cx="2986087" cy="2768599"/>
          </a:xfrm>
        </p:grpSpPr>
        <p:pic>
          <p:nvPicPr>
            <p:cNvPr id="210" name="Fisio1_4.jpg" descr="Fisio1_4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" y="12700"/>
              <a:ext cx="2960688" cy="2743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09" name="Fisio1_4.jpg" descr="Fisio1_4.jp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986088" cy="2768600"/>
            </a:xfrm>
            <a:prstGeom prst="rect">
              <a:avLst/>
            </a:prstGeom>
            <a:effectLst/>
          </p:spPr>
        </p:pic>
      </p:grpSp>
      <p:sp>
        <p:nvSpPr>
          <p:cNvPr id="212" name="Research"/>
          <p:cNvSpPr txBox="1"/>
          <p:nvPr/>
        </p:nvSpPr>
        <p:spPr>
          <a:xfrm>
            <a:off x="1733291" y="267388"/>
            <a:ext cx="2670236" cy="671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Research</a:t>
            </a:r>
          </a:p>
        </p:txBody>
      </p:sp>
      <p:pic>
        <p:nvPicPr>
          <p:cNvPr id="213" name="Logo DEF.tif" descr="Logo DEF.ti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949470" y="225030"/>
            <a:ext cx="1804462" cy="18147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4" name="Picture 3" descr="Picture 3"/>
          <p:cNvPicPr>
            <a:picLocks noChangeAspect="1"/>
          </p:cNvPicPr>
          <p:nvPr/>
        </p:nvPicPr>
        <p:blipFill>
          <a:blip r:embed="rId6">
            <a:extLst/>
          </a:blip>
          <a:srcRect l="0" t="10190" r="0" b="11386"/>
          <a:stretch>
            <a:fillRect/>
          </a:stretch>
        </p:blipFill>
        <p:spPr>
          <a:xfrm rot="16200000">
            <a:off x="4074745" y="4004772"/>
            <a:ext cx="2645238" cy="319189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Picture 4" descr="Picture 4"/>
          <p:cNvPicPr>
            <a:picLocks noChangeAspect="1"/>
          </p:cNvPicPr>
          <p:nvPr/>
        </p:nvPicPr>
        <p:blipFill>
          <a:blip r:embed="rId7">
            <a:extLst/>
          </a:blip>
          <a:srcRect l="0" t="12702" r="0" b="11662"/>
          <a:stretch>
            <a:fillRect/>
          </a:stretch>
        </p:blipFill>
        <p:spPr>
          <a:xfrm rot="16200000">
            <a:off x="674510" y="4121193"/>
            <a:ext cx="2542552" cy="295884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18" name="PROVA_PROVA_D04 (2).jpg"/>
          <p:cNvGrpSpPr/>
          <p:nvPr/>
        </p:nvGrpSpPr>
        <p:grpSpPr>
          <a:xfrm rot="5399323">
            <a:off x="2368393" y="6659292"/>
            <a:ext cx="2103042" cy="3243661"/>
            <a:chOff x="0" y="0"/>
            <a:chExt cx="2103040" cy="3243659"/>
          </a:xfrm>
        </p:grpSpPr>
        <p:pic>
          <p:nvPicPr>
            <p:cNvPr id="217" name="PROVA_PROVA_D04 (2).jpg" descr="PROVA_PROVA_D04 (2).jp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19791" t="2273" r="21071" b="2008"/>
            <a:stretch>
              <a:fillRect/>
            </a:stretch>
          </p:blipFill>
          <p:spPr>
            <a:xfrm>
              <a:off x="38099" y="38100"/>
              <a:ext cx="2026732" cy="316731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16" name="PROVA_PROVA_D04 (2).jpg" descr="PROVA_PROVA_D04 (2).jpg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-1"/>
              <a:ext cx="2103041" cy="3243661"/>
            </a:xfrm>
            <a:prstGeom prst="rect">
              <a:avLst/>
            </a:prstGeom>
            <a:effectLst/>
          </p:spPr>
        </p:pic>
      </p:grpSp>
      <p:pic>
        <p:nvPicPr>
          <p:cNvPr id="219" name="logo_elettra-sm.gif" descr="logo_elettra-sm.gi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 rot="21598004">
            <a:off x="8600137" y="5219781"/>
            <a:ext cx="1586714" cy="158671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scudo.tiff" descr="scudo.tif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546692" y="5077119"/>
            <a:ext cx="1512032" cy="1872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.png" descr="image.png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514175" y="7544521"/>
            <a:ext cx="1473201" cy="1473201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Collaboration with University and Research Centers"/>
          <p:cNvSpPr txBox="1"/>
          <p:nvPr/>
        </p:nvSpPr>
        <p:spPr>
          <a:xfrm>
            <a:off x="6876995" y="2779673"/>
            <a:ext cx="5960212" cy="184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Collaboration with University and Research Centers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Schermata 2014-04-08 a 15.38.58.png" descr="Schermata 2014-04-08 a 15.38.5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73734" y="3548249"/>
            <a:ext cx="3775301" cy="3127913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Collaboration with Italian end European Associations for the conservation of swifts"/>
          <p:cNvSpPr txBox="1"/>
          <p:nvPr/>
        </p:nvSpPr>
        <p:spPr>
          <a:xfrm>
            <a:off x="182112" y="362599"/>
            <a:ext cx="7615925" cy="18402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Collaboration with Italian end European Associations for the conservation of swifts</a:t>
            </a:r>
          </a:p>
        </p:txBody>
      </p:sp>
      <p:pic>
        <p:nvPicPr>
          <p:cNvPr id="226" name="Immagine" descr="Immagin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85966" y="2741440"/>
            <a:ext cx="1905001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magine" descr="Immagin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57461" y="5790310"/>
            <a:ext cx="2562012" cy="349165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magine" descr="Immagine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774924" y="7628225"/>
            <a:ext cx="4064001" cy="1993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Logo DEF.tif" descr="Logo DEF.ti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004394" y="711968"/>
            <a:ext cx="3279113" cy="3297769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Freccia"/>
          <p:cNvSpPr/>
          <p:nvPr/>
        </p:nvSpPr>
        <p:spPr>
          <a:xfrm rot="1969334">
            <a:off x="2950464" y="3155314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7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31" name="Freccia"/>
          <p:cNvSpPr/>
          <p:nvPr/>
        </p:nvSpPr>
        <p:spPr>
          <a:xfrm rot="19714396">
            <a:off x="2948369" y="6487447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7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32" name="Freccia"/>
          <p:cNvSpPr/>
          <p:nvPr/>
        </p:nvSpPr>
        <p:spPr>
          <a:xfrm rot="8187652">
            <a:off x="7312663" y="1725852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7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33" name="Freccia"/>
          <p:cNvSpPr/>
          <p:nvPr/>
        </p:nvSpPr>
        <p:spPr>
          <a:xfrm rot="13273171">
            <a:off x="8462881" y="6104382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7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prism dir="l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image5.jpg" descr="image5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649" y="358135"/>
            <a:ext cx="3481938" cy="2321292"/>
          </a:xfrm>
          <a:prstGeom prst="rect">
            <a:avLst/>
          </a:prstGeom>
          <a:ln w="12700"/>
        </p:spPr>
      </p:pic>
      <p:pic>
        <p:nvPicPr>
          <p:cNvPr id="236" name="image6.jpg" descr="image6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47794" y="274175"/>
            <a:ext cx="3590609" cy="2395611"/>
          </a:xfrm>
          <a:prstGeom prst="rect">
            <a:avLst/>
          </a:prstGeom>
          <a:ln w="12700"/>
        </p:spPr>
      </p:pic>
      <p:grpSp>
        <p:nvGrpSpPr>
          <p:cNvPr id="239" name="Fisio1_4.jpg"/>
          <p:cNvGrpSpPr/>
          <p:nvPr/>
        </p:nvGrpSpPr>
        <p:grpSpPr>
          <a:xfrm>
            <a:off x="5009356" y="6959886"/>
            <a:ext cx="2986088" cy="2768601"/>
            <a:chOff x="0" y="0"/>
            <a:chExt cx="2986087" cy="2768599"/>
          </a:xfrm>
        </p:grpSpPr>
        <p:pic>
          <p:nvPicPr>
            <p:cNvPr id="238" name="Fisio1_4.jpg" descr="Fisio1_4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" y="12700"/>
              <a:ext cx="2960688" cy="2743200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7" name="Fisio1_4.jpg" descr="Fisio1_4.jp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986088" cy="2768600"/>
            </a:xfrm>
            <a:prstGeom prst="rect">
              <a:avLst/>
            </a:prstGeom>
            <a:effectLst/>
          </p:spPr>
        </p:pic>
      </p:grpSp>
      <p:sp>
        <p:nvSpPr>
          <p:cNvPr id="240" name="Freccia"/>
          <p:cNvSpPr/>
          <p:nvPr/>
        </p:nvSpPr>
        <p:spPr>
          <a:xfrm rot="13393603">
            <a:off x="3025866" y="2610729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6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41" name="Freccia"/>
          <p:cNvSpPr/>
          <p:nvPr/>
        </p:nvSpPr>
        <p:spPr>
          <a:xfrm rot="5400000">
            <a:off x="5751894" y="5742724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6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42" name="Freccia"/>
          <p:cNvSpPr/>
          <p:nvPr/>
        </p:nvSpPr>
        <p:spPr>
          <a:xfrm rot="18839952">
            <a:off x="8694346" y="2614933"/>
            <a:ext cx="1270001" cy="1270001"/>
          </a:xfrm>
          <a:prstGeom prst="rightArrow">
            <a:avLst>
              <a:gd name="adj1" fmla="val 32000"/>
              <a:gd name="adj2" fmla="val 64000"/>
            </a:avLst>
          </a:prstGeom>
          <a:blipFill>
            <a:blip r:embed="rId6"/>
          </a:blipFill>
          <a:ln w="12700">
            <a:miter lim="400000"/>
          </a:ln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80000"/>
                    </a:srgbClr>
                  </a:outerShdw>
                </a:effectLst>
              </a:defRPr>
            </a:pPr>
          </a:p>
        </p:txBody>
      </p:sp>
      <p:sp>
        <p:nvSpPr>
          <p:cNvPr id="243" name="Rescue Centre"/>
          <p:cNvSpPr txBox="1"/>
          <p:nvPr/>
        </p:nvSpPr>
        <p:spPr>
          <a:xfrm>
            <a:off x="4457455" y="5037056"/>
            <a:ext cx="3858879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Rescue Centre</a:t>
            </a:r>
          </a:p>
        </p:txBody>
      </p:sp>
      <p:sp>
        <p:nvSpPr>
          <p:cNvPr id="244" name="Education and Sensibilization"/>
          <p:cNvSpPr txBox="1"/>
          <p:nvPr/>
        </p:nvSpPr>
        <p:spPr>
          <a:xfrm>
            <a:off x="8742072" y="3979272"/>
            <a:ext cx="4377440" cy="1256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Education and Sensibilization</a:t>
            </a:r>
          </a:p>
        </p:txBody>
      </p:sp>
      <p:sp>
        <p:nvSpPr>
          <p:cNvPr id="245" name="Protection of species"/>
          <p:cNvSpPr txBox="1"/>
          <p:nvPr/>
        </p:nvSpPr>
        <p:spPr>
          <a:xfrm>
            <a:off x="299149" y="3593871"/>
            <a:ext cx="3481938" cy="12560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Protection of species</a:t>
            </a:r>
          </a:p>
        </p:txBody>
      </p:sp>
      <p:sp>
        <p:nvSpPr>
          <p:cNvPr id="246" name="Research"/>
          <p:cNvSpPr txBox="1"/>
          <p:nvPr/>
        </p:nvSpPr>
        <p:spPr>
          <a:xfrm>
            <a:off x="8302995" y="8470464"/>
            <a:ext cx="2670236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454211" indent="-454211" algn="l">
              <a:buSzPct val="75000"/>
              <a:buChar char="•"/>
            </a:lvl1pPr>
          </a:lstStyle>
          <a:p>
            <a:pPr/>
            <a:r>
              <a:t>Research</a:t>
            </a:r>
          </a:p>
        </p:txBody>
      </p:sp>
      <p:sp>
        <p:nvSpPr>
          <p:cNvPr id="247" name="Conclusions"/>
          <p:cNvSpPr txBox="1"/>
          <p:nvPr/>
        </p:nvSpPr>
        <p:spPr>
          <a:xfrm>
            <a:off x="4952886" y="239802"/>
            <a:ext cx="2868017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/>
            <a:r>
              <a:t>Conclusions</a:t>
            </a:r>
          </a:p>
        </p:txBody>
      </p:sp>
      <p:pic>
        <p:nvPicPr>
          <p:cNvPr id="248" name="IMG_1278s.JPG" descr="IMG_1278s.JP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60084" y="3102658"/>
            <a:ext cx="4084403" cy="1900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pull dir="l"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Logo DEF.tif" descr="Logo DEF.ti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5615" y="979189"/>
            <a:ext cx="6533570" cy="6570739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6th International Swift Conference, Trieste 2020, Italy"/>
          <p:cNvSpPr txBox="1"/>
          <p:nvPr/>
        </p:nvSpPr>
        <p:spPr>
          <a:xfrm>
            <a:off x="1461391" y="7840977"/>
            <a:ext cx="10082018" cy="1256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6th International Swift Conference, Trieste 2020, Italy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doors dir="ver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magine" descr="Immagin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8365" y="516155"/>
            <a:ext cx="5996090" cy="8046668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Thanks to:"/>
          <p:cNvSpPr txBox="1"/>
          <p:nvPr/>
        </p:nvSpPr>
        <p:spPr>
          <a:xfrm>
            <a:off x="8300100" y="135024"/>
            <a:ext cx="2581834" cy="671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Thanks to: </a:t>
            </a:r>
          </a:p>
        </p:txBody>
      </p:sp>
      <p:sp>
        <p:nvSpPr>
          <p:cNvPr id="255" name="Silvana the founder and the Wonderwoman of Liberi di Volare…"/>
          <p:cNvSpPr txBox="1"/>
          <p:nvPr/>
        </p:nvSpPr>
        <p:spPr>
          <a:xfrm>
            <a:off x="6487786" y="1118001"/>
            <a:ext cx="6206462" cy="850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just">
              <a:defRPr sz="3200"/>
            </a:pPr>
            <a:r>
              <a:t>Silvana the founder and the Wonderwoman of Liberi di Volare</a:t>
            </a:r>
          </a:p>
          <a:p>
            <a:pPr algn="just">
              <a:defRPr sz="3200"/>
            </a:pPr>
          </a:p>
          <a:p>
            <a:pPr algn="just">
              <a:defRPr sz="3200"/>
            </a:pPr>
            <a:r>
              <a:t>Animal keepers of the Association (Cristina, Nadia, Daniel, Michele, Tiziana, Matteo, Giorgia, Isabel, Valentina, Chiara).</a:t>
            </a:r>
          </a:p>
          <a:p>
            <a:pPr algn="just">
              <a:defRPr sz="3200"/>
            </a:pPr>
          </a:p>
          <a:p>
            <a:pPr algn="just">
              <a:defRPr sz="3200"/>
            </a:pPr>
            <a:r>
              <a:t>Aispa</a:t>
            </a:r>
          </a:p>
          <a:p>
            <a:pPr algn="just">
              <a:defRPr sz="3200"/>
            </a:pPr>
          </a:p>
          <a:p>
            <a:pPr algn="just">
              <a:defRPr sz="3200"/>
            </a:pPr>
            <a:r>
              <a:t>Mauersegler Klinik Germany (Christiane and Alexander) </a:t>
            </a:r>
          </a:p>
          <a:p>
            <a:pPr algn="just">
              <a:defRPr sz="3200"/>
            </a:pPr>
          </a:p>
          <a:p>
            <a:pPr algn="just">
              <a:defRPr sz="3200"/>
            </a:pPr>
            <a:r>
              <a:t>APUS, Associazione protezione uccelli selvatici (Celia) Svizzera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14:flip dir="l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ito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58" name="Corpo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9" name="DSCN1672.jpg" descr="DSCN1672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5332" y="64001"/>
            <a:ext cx="12834136" cy="9625598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hank you for your attention"/>
          <p:cNvSpPr/>
          <p:nvPr/>
        </p:nvSpPr>
        <p:spPr>
          <a:xfrm>
            <a:off x="1311144" y="6191250"/>
            <a:ext cx="11570098" cy="1041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6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>
              <a:defRPr>
                <a:effectLst/>
              </a:defRPr>
            </a:pPr>
            <a:r>
              <a:t>Thank you for your attention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0" grpId="1"/>
    </p:bldLst>
  </p:timing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C000EB"/>
      </a:dk1>
      <a:lt1>
        <a:srgbClr val="EBEBEB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2">
  <a:themeElements>
    <a:clrScheme name="New_Template2">
      <a:dk1>
        <a:srgbClr val="000000"/>
      </a:dk1>
      <a:lt1>
        <a:srgbClr val="FFFFFF"/>
      </a:lt1>
      <a:dk2>
        <a:srgbClr val="525252"/>
      </a:dk2>
      <a:lt2>
        <a:srgbClr val="C9C9C9"/>
      </a:lt2>
      <a:accent1>
        <a:srgbClr val="619AE3"/>
      </a:accent1>
      <a:accent2>
        <a:srgbClr val="54BFB9"/>
      </a:accent2>
      <a:accent3>
        <a:srgbClr val="29C439"/>
      </a:accent3>
      <a:accent4>
        <a:srgbClr val="EDAC0F"/>
      </a:accent4>
      <a:accent5>
        <a:srgbClr val="D41D03"/>
      </a:accent5>
      <a:accent6>
        <a:srgbClr val="B264DA"/>
      </a:accent6>
      <a:hlink>
        <a:srgbClr val="0000FF"/>
      </a:hlink>
      <a:folHlink>
        <a:srgbClr val="FF00FF"/>
      </a:folHlink>
    </a:clrScheme>
    <a:fontScheme name="New_Template2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New_Templat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508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80000"/>
                </a:srgbClr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800" u="none" kumimoji="0" normalizeH="0">
            <a:ln>
              <a:noFill/>
            </a:ln>
            <a:solidFill>
              <a:srgbClr val="EBEBEB"/>
            </a:solidFill>
            <a:effectLst>
              <a:outerShdw sx="100000" sy="100000" kx="0" ky="0" algn="b" rotWithShape="0" blurRad="50800" dist="25400" dir="5400000">
                <a:srgbClr val="000000"/>
              </a:outerShdw>
            </a:effectLst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